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53" d="100"/>
          <a:sy n="53" d="100"/>
        </p:scale>
        <p:origin x="123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Briefing Title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Date: DD MMM YYYY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197600" y="4679576"/>
            <a:ext cx="5384800" cy="16764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Presenter’s Name</a:t>
            </a:r>
            <a:br>
              <a:rPr lang="en-US" dirty="0" smtClean="0"/>
            </a:br>
            <a:r>
              <a:rPr lang="en-US" dirty="0" smtClean="0"/>
              <a:t>Company/Organization</a:t>
            </a:r>
          </a:p>
          <a:p>
            <a:pPr lvl="0"/>
            <a:endParaRPr lang="en-US" dirty="0" smtClean="0"/>
          </a:p>
        </p:txBody>
      </p:sp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GOMACTech-2021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3039" y="106963"/>
            <a:ext cx="2192657" cy="217903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  <a:endParaRPr lang="en-US" sz="2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486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6451"/>
            <a:ext cx="4011084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399"/>
            <a:ext cx="5384800" cy="2666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733800"/>
            <a:ext cx="5384800" cy="2667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733799"/>
            <a:ext cx="5384800" cy="2667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144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54163"/>
            <a:ext cx="5386917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144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54163"/>
            <a:ext cx="5389033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[Intentionally Left Blank]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4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69566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9624" y="10923"/>
            <a:ext cx="669895" cy="66573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1125200" y="18288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  <a:endParaRPr lang="en-US" sz="1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2021 </a:t>
            </a:r>
            <a:r>
              <a:rPr lang="en-US" sz="1000" dirty="0" err="1" smtClean="0"/>
              <a:t>GOMACTech</a:t>
            </a:r>
            <a:r>
              <a:rPr lang="en-US" sz="1000" baseline="0" dirty="0" smtClean="0"/>
              <a:t>  |  &lt;Date of Presentation e.g. 29 MAR 2021&gt;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60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correct distribution statement</a:t>
            </a:r>
          </a:p>
          <a:p>
            <a:pPr lvl="1"/>
            <a:r>
              <a:rPr lang="en-US" dirty="0"/>
              <a:t>Examples:  </a:t>
            </a:r>
          </a:p>
          <a:p>
            <a:pPr lvl="1"/>
            <a:r>
              <a:rPr lang="en-US" dirty="0" smtClean="0"/>
              <a:t>DISTRIBUTION </a:t>
            </a:r>
            <a:r>
              <a:rPr lang="en-US" dirty="0"/>
              <a:t>STATEMENT A.  Approved for public release: distribution is unlimited. Approval ID: </a:t>
            </a:r>
            <a:r>
              <a:rPr lang="en-US" dirty="0" smtClean="0"/>
              <a:t>XXABW-2018-XXXX. </a:t>
            </a:r>
          </a:p>
          <a:p>
            <a:pPr marL="914400" lvl="2" indent="0">
              <a:buNone/>
            </a:pPr>
            <a:r>
              <a:rPr lang="en-US" dirty="0" smtClean="0"/>
              <a:t> 	OR</a:t>
            </a:r>
            <a:endParaRPr lang="en-US" dirty="0"/>
          </a:p>
          <a:p>
            <a:pPr lvl="1"/>
            <a:r>
              <a:rPr lang="en-US" dirty="0" smtClean="0"/>
              <a:t>DISTRIBUTION </a:t>
            </a:r>
            <a:r>
              <a:rPr lang="en-US" dirty="0"/>
              <a:t>STATEMENT C.  Distribution authorized to U.S. Government agencies and their contractors (&lt;reason&gt;) (&lt;date of determination</a:t>
            </a:r>
            <a:r>
              <a:rPr lang="en-US" dirty="0" smtClean="0"/>
              <a:t>&gt;). Other </a:t>
            </a:r>
            <a:r>
              <a:rPr lang="en-US" dirty="0"/>
              <a:t>requests for this document shall be referred to </a:t>
            </a:r>
            <a:r>
              <a:rPr lang="en-US" dirty="0" smtClean="0"/>
              <a:t>(&lt;controlling </a:t>
            </a:r>
            <a:r>
              <a:rPr lang="en-US" dirty="0"/>
              <a:t>DoD </a:t>
            </a:r>
            <a:r>
              <a:rPr lang="en-US" dirty="0" smtClean="0"/>
              <a:t>office&gt;).</a:t>
            </a:r>
            <a:endParaRPr lang="en-US" dirty="0"/>
          </a:p>
          <a:p>
            <a:r>
              <a:rPr lang="en-US" dirty="0"/>
              <a:t>Please be sure that the year on the title slide and slide master reflect the year of GOMAC the presentation will be given. (e.g. </a:t>
            </a:r>
            <a:r>
              <a:rPr lang="en-US" dirty="0" smtClean="0"/>
              <a:t>2021)</a:t>
            </a:r>
            <a:endParaRPr lang="en-US" dirty="0"/>
          </a:p>
          <a:p>
            <a:pPr lvl="1"/>
            <a:r>
              <a:rPr lang="en-US" dirty="0"/>
              <a:t>In MSPPT </a:t>
            </a:r>
            <a:r>
              <a:rPr lang="en-US" dirty="0" smtClean="0"/>
              <a:t>2016, </a:t>
            </a:r>
            <a:r>
              <a:rPr lang="en-US" dirty="0"/>
              <a:t>click on the ‘View’ ribbon tab then the ‘Slide Master’ button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9407</TotalTime>
  <Words>112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GOMAC</dc:creator>
  <cp:lastModifiedBy>PATEL, VIPUL J CIV USAF AFMC AFRL/RYDT</cp:lastModifiedBy>
  <cp:revision>12</cp:revision>
  <dcterms:created xsi:type="dcterms:W3CDTF">2015-11-19T17:43:58Z</dcterms:created>
  <dcterms:modified xsi:type="dcterms:W3CDTF">2021-02-03T17:53:47Z</dcterms:modified>
</cp:coreProperties>
</file>