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258" r:id="rId5"/>
    <p:sldId id="25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51" autoAdjust="0"/>
    <p:restoredTop sz="88930" autoAdjust="0"/>
  </p:normalViewPr>
  <p:slideViewPr>
    <p:cSldViewPr>
      <p:cViewPr varScale="1">
        <p:scale>
          <a:sx n="63" d="100"/>
          <a:sy n="63" d="100"/>
        </p:scale>
        <p:origin x="940" y="3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8" d="100"/>
          <a:sy n="58" d="100"/>
        </p:scale>
        <p:origin x="324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59D057C-C781-10E7-816E-ED4CD880D18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B8E5BCC-2636-9BA7-E260-3A5366CD2FA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450C676-2EC2-4B9A-AB72-60C67EF2FF06}" type="datetimeFigureOut">
              <a:rPr lang="en-US" smtClean="0"/>
              <a:t>9/5/2025</a:t>
            </a:fld>
            <a:endParaRPr lang="en-US"/>
          </a:p>
        </p:txBody>
      </p:sp>
      <p:sp>
        <p:nvSpPr>
          <p:cNvPr id="4" name="Footer Placeholder 3">
            <a:extLst>
              <a:ext uri="{FF2B5EF4-FFF2-40B4-BE49-F238E27FC236}">
                <a16:creationId xmlns:a16="http://schemas.microsoft.com/office/drawing/2014/main" id="{8B29D206-79B7-5280-E668-BEF45A1D884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304885E-B463-392B-A5AC-16406CEA246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74526F-4685-4778-B9F0-FF74A5A675D1}" type="slidenum">
              <a:rPr lang="en-US" smtClean="0"/>
              <a:t>‹#›</a:t>
            </a:fld>
            <a:endParaRPr lang="en-US"/>
          </a:p>
        </p:txBody>
      </p:sp>
    </p:spTree>
    <p:extLst>
      <p:ext uri="{BB962C8B-B14F-4D97-AF65-F5344CB8AC3E}">
        <p14:creationId xmlns:p14="http://schemas.microsoft.com/office/powerpoint/2010/main" val="7609767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11FA28-4ABF-468A-A77C-6499CDC2F1AF}" type="datetimeFigureOut">
              <a:rPr lang="en-US" smtClean="0"/>
              <a:t>9/5/2025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E4A84A-AEDB-4C19-93CE-6410AF829C46}" type="slidenum">
              <a:rPr lang="en-US" smtClean="0"/>
              <a:t>‹#›</a:t>
            </a:fld>
            <a:endParaRPr lang="en-US"/>
          </a:p>
        </p:txBody>
      </p:sp>
    </p:spTree>
    <p:extLst>
      <p:ext uri="{BB962C8B-B14F-4D97-AF65-F5344CB8AC3E}">
        <p14:creationId xmlns:p14="http://schemas.microsoft.com/office/powerpoint/2010/main" val="117246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2" name="Text Box 2"/>
          <p:cNvSpPr txBox="1">
            <a:spLocks noChangeArrowheads="1"/>
          </p:cNvSpPr>
          <p:nvPr userDrawn="1"/>
        </p:nvSpPr>
        <p:spPr bwMode="auto">
          <a:xfrm>
            <a:off x="6400800" y="3124200"/>
            <a:ext cx="5384800" cy="1143000"/>
          </a:xfrm>
          <a:prstGeom prst="rect">
            <a:avLst/>
          </a:prstGeom>
          <a:noFill/>
          <a:ln w="9525" algn="ctr">
            <a:noFill/>
            <a:miter lim="800000"/>
            <a:headEnd/>
            <a:tailEnd/>
          </a:ln>
          <a:effectLst/>
        </p:spPr>
        <p:txBody>
          <a:bodyPr anchor="ctr"/>
          <a:lstStyle/>
          <a:p>
            <a:pPr algn="r">
              <a:spcBef>
                <a:spcPct val="0"/>
              </a:spcBef>
              <a:buFontTx/>
              <a:buNone/>
              <a:defRPr/>
            </a:pPr>
            <a:endParaRPr lang="en-US" sz="2000" b="1" i="0" dirty="0">
              <a:effectLst/>
              <a:latin typeface="Arial" pitchFamily="34" charset="0"/>
            </a:endParaRPr>
          </a:p>
        </p:txBody>
      </p:sp>
      <p:sp>
        <p:nvSpPr>
          <p:cNvPr id="13" name="Content Placeholder 3"/>
          <p:cNvSpPr>
            <a:spLocks noGrp="1"/>
          </p:cNvSpPr>
          <p:nvPr>
            <p:ph sz="half" idx="2" hasCustomPrompt="1"/>
          </p:nvPr>
        </p:nvSpPr>
        <p:spPr>
          <a:xfrm>
            <a:off x="1016000" y="2286000"/>
            <a:ext cx="10160000" cy="1676400"/>
          </a:xfrm>
          <a:prstGeom prst="rect">
            <a:avLst/>
          </a:prstGeom>
        </p:spPr>
        <p:txBody>
          <a:bodyPr anchor="ctr" anchorCtr="0"/>
          <a:lstStyle>
            <a:lvl1pPr algn="ctr">
              <a:buNone/>
              <a:defRPr sz="2800" b="1">
                <a:latin typeface="Arial Narrow" panose="020B0606020202030204" pitchFamily="34" charset="0"/>
                <a:cs typeface="Arial" pitchFamily="34" charset="0"/>
              </a:defRPr>
            </a:lvl1pPr>
            <a:lvl2pPr>
              <a:defRPr sz="2400" b="1">
                <a:latin typeface="Arial" pitchFamily="34" charset="0"/>
                <a:cs typeface="Arial" pitchFamily="34" charset="0"/>
              </a:defRPr>
            </a:lvl2pPr>
            <a:lvl3pPr>
              <a:defRPr sz="2000" b="1">
                <a:latin typeface="Arial" pitchFamily="34" charset="0"/>
                <a:cs typeface="Arial" pitchFamily="34" charset="0"/>
              </a:defRPr>
            </a:lvl3pPr>
            <a:lvl4pPr>
              <a:defRPr sz="1800" b="1">
                <a:latin typeface="Arial" pitchFamily="34" charset="0"/>
                <a:cs typeface="Arial" pitchFamily="34" charset="0"/>
              </a:defRPr>
            </a:lvl4pPr>
            <a:lvl5pPr>
              <a:defRPr sz="1600" b="1">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a:t>Click to edit Briefing Title</a:t>
            </a:r>
          </a:p>
        </p:txBody>
      </p:sp>
      <p:sp>
        <p:nvSpPr>
          <p:cNvPr id="14" name="Content Placeholder 3"/>
          <p:cNvSpPr>
            <a:spLocks noGrp="1"/>
          </p:cNvSpPr>
          <p:nvPr>
            <p:ph sz="half" idx="10" hasCustomPrompt="1"/>
          </p:nvPr>
        </p:nvSpPr>
        <p:spPr>
          <a:xfrm>
            <a:off x="1016000" y="3962400"/>
            <a:ext cx="10160000" cy="533400"/>
          </a:xfrm>
          <a:prstGeom prst="rect">
            <a:avLst/>
          </a:prstGeom>
        </p:spPr>
        <p:txBody>
          <a:bodyPr anchor="ctr" anchorCtr="0"/>
          <a:lstStyle>
            <a:lvl1pPr algn="ctr">
              <a:buNone/>
              <a:defRPr sz="2000" b="1">
                <a:latin typeface="Arial Narrow" panose="020B0606020202030204" pitchFamily="34" charset="0"/>
                <a:cs typeface="Arial" pitchFamily="34" charset="0"/>
              </a:defRPr>
            </a:lvl1pPr>
            <a:lvl2pPr>
              <a:defRPr sz="2400" b="1">
                <a:latin typeface="Arial" pitchFamily="34" charset="0"/>
                <a:cs typeface="Arial" pitchFamily="34" charset="0"/>
              </a:defRPr>
            </a:lvl2pPr>
            <a:lvl3pPr>
              <a:defRPr sz="2000" b="1">
                <a:latin typeface="Arial" pitchFamily="34" charset="0"/>
                <a:cs typeface="Arial" pitchFamily="34" charset="0"/>
              </a:defRPr>
            </a:lvl3pPr>
            <a:lvl4pPr>
              <a:defRPr sz="1800" b="1">
                <a:latin typeface="Arial" pitchFamily="34" charset="0"/>
                <a:cs typeface="Arial" pitchFamily="34" charset="0"/>
              </a:defRPr>
            </a:lvl4pPr>
            <a:lvl5pPr>
              <a:defRPr sz="1600" b="1">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a:t>Click to edit Date: DD MMM YYYY</a:t>
            </a:r>
          </a:p>
        </p:txBody>
      </p:sp>
      <p:sp>
        <p:nvSpPr>
          <p:cNvPr id="15" name="Content Placeholder 3"/>
          <p:cNvSpPr>
            <a:spLocks noGrp="1"/>
          </p:cNvSpPr>
          <p:nvPr>
            <p:ph sz="half" idx="11" hasCustomPrompt="1"/>
          </p:nvPr>
        </p:nvSpPr>
        <p:spPr>
          <a:xfrm>
            <a:off x="1722725" y="4495800"/>
            <a:ext cx="5231362" cy="1676400"/>
          </a:xfrm>
          <a:prstGeom prst="rect">
            <a:avLst/>
          </a:prstGeom>
        </p:spPr>
        <p:txBody>
          <a:bodyPr anchor="ctr" anchorCtr="0"/>
          <a:lstStyle>
            <a:lvl1pPr marL="0" indent="0" algn="l">
              <a:buNone/>
              <a:defRPr sz="2000" b="1">
                <a:latin typeface="Arial Narrow" panose="020B0606020202030204" pitchFamily="34" charset="0"/>
                <a:cs typeface="Arial" pitchFamily="34" charset="0"/>
              </a:defRPr>
            </a:lvl1pPr>
            <a:lvl2pPr>
              <a:defRPr sz="2400" b="1">
                <a:latin typeface="Arial" pitchFamily="34" charset="0"/>
                <a:cs typeface="Arial" pitchFamily="34" charset="0"/>
              </a:defRPr>
            </a:lvl2pPr>
            <a:lvl3pPr>
              <a:defRPr sz="2000" b="1">
                <a:latin typeface="Arial" pitchFamily="34" charset="0"/>
                <a:cs typeface="Arial" pitchFamily="34" charset="0"/>
              </a:defRPr>
            </a:lvl3pPr>
            <a:lvl4pPr>
              <a:defRPr sz="1800" b="1">
                <a:latin typeface="Arial" pitchFamily="34" charset="0"/>
                <a:cs typeface="Arial" pitchFamily="34" charset="0"/>
              </a:defRPr>
            </a:lvl4pPr>
            <a:lvl5pPr>
              <a:defRPr sz="1600" b="1">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a:t>Presenter’s Name</a:t>
            </a:r>
            <a:br>
              <a:rPr lang="en-US" dirty="0"/>
            </a:br>
            <a:r>
              <a:rPr lang="en-US" dirty="0"/>
              <a:t>Company/Organization</a:t>
            </a:r>
          </a:p>
          <a:p>
            <a:pPr lvl="0"/>
            <a:endParaRPr lang="en-US" dirty="0"/>
          </a:p>
        </p:txBody>
      </p:sp>
      <p:pic>
        <p:nvPicPr>
          <p:cNvPr id="2" name="Picture 1" descr="A picture containing logo&#10;&#10;Description automatically generated">
            <a:extLst>
              <a:ext uri="{FF2B5EF4-FFF2-40B4-BE49-F238E27FC236}">
                <a16:creationId xmlns:a16="http://schemas.microsoft.com/office/drawing/2014/main" id="{D3698ADB-C177-355E-1769-6C5D5174DE5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93040" y="88277"/>
            <a:ext cx="2192656" cy="2216410"/>
          </a:xfrm>
          <a:prstGeom prst="rect">
            <a:avLst/>
          </a:prstGeom>
          <a:noFill/>
        </p:spPr>
      </p:pic>
      <p:sp>
        <p:nvSpPr>
          <p:cNvPr id="10" name="Rectangle 9"/>
          <p:cNvSpPr/>
          <p:nvPr userDrawn="1"/>
        </p:nvSpPr>
        <p:spPr>
          <a:xfrm>
            <a:off x="166145" y="5751493"/>
            <a:ext cx="1556580" cy="954107"/>
          </a:xfrm>
          <a:prstGeom prst="rect">
            <a:avLst/>
          </a:prstGeom>
          <a:noFill/>
        </p:spPr>
        <p:txBody>
          <a:bodyPr wrap="none" lIns="91440" tIns="45720" rIns="91440" bIns="45720">
            <a:spAutoFit/>
          </a:bodyPr>
          <a:lstStyle/>
          <a:p>
            <a:pPr algn="ctr"/>
            <a:r>
              <a:rPr lang="en-US" sz="2800" b="0" cap="none" spc="0" dirty="0">
                <a:ln w="0"/>
                <a:gradFill>
                  <a:gsLst>
                    <a:gs pos="21000">
                      <a:srgbClr val="53575C"/>
                    </a:gs>
                    <a:gs pos="88000">
                      <a:srgbClr val="C5C7CA"/>
                    </a:gs>
                  </a:gsLst>
                  <a:lin ang="5400000"/>
                </a:gradFill>
                <a:effectLst/>
              </a:rPr>
              <a:t>Company</a:t>
            </a:r>
          </a:p>
          <a:p>
            <a:pPr algn="ctr"/>
            <a:r>
              <a:rPr lang="en-US" sz="2800" b="0" cap="none" spc="0" dirty="0">
                <a:ln w="0"/>
                <a:gradFill>
                  <a:gsLst>
                    <a:gs pos="21000">
                      <a:srgbClr val="53575C"/>
                    </a:gs>
                    <a:gs pos="88000">
                      <a:srgbClr val="C5C7CA"/>
                    </a:gs>
                  </a:gsLst>
                  <a:lin ang="5400000"/>
                </a:gradFill>
                <a:effectLst/>
              </a:rPr>
              <a:t>Logo</a:t>
            </a:r>
          </a:p>
        </p:txBody>
      </p:sp>
      <p:sp>
        <p:nvSpPr>
          <p:cNvPr id="4" name="TextBox 3">
            <a:extLst>
              <a:ext uri="{FF2B5EF4-FFF2-40B4-BE49-F238E27FC236}">
                <a16:creationId xmlns:a16="http://schemas.microsoft.com/office/drawing/2014/main" id="{8095712B-8396-9FA0-79C7-D900BD5F3F02}"/>
              </a:ext>
            </a:extLst>
          </p:cNvPr>
          <p:cNvSpPr txBox="1"/>
          <p:nvPr userDrawn="1"/>
        </p:nvSpPr>
        <p:spPr>
          <a:xfrm>
            <a:off x="5877029" y="0"/>
            <a:ext cx="437940" cy="307777"/>
          </a:xfrm>
          <a:prstGeom prst="rect">
            <a:avLst/>
          </a:prstGeom>
          <a:noFill/>
        </p:spPr>
        <p:txBody>
          <a:bodyPr wrap="none" rtlCol="0">
            <a:spAutoFit/>
          </a:bodyPr>
          <a:lstStyle/>
          <a:p>
            <a:pPr algn="ctr"/>
            <a:r>
              <a:rPr lang="en-US" sz="1400" b="1" dirty="0">
                <a:solidFill>
                  <a:schemeClr val="tx1"/>
                </a:solidFill>
              </a:rPr>
              <a:t>CUI</a:t>
            </a:r>
          </a:p>
        </p:txBody>
      </p:sp>
      <p:sp>
        <p:nvSpPr>
          <p:cNvPr id="6" name="Rectangle 5">
            <a:extLst>
              <a:ext uri="{FF2B5EF4-FFF2-40B4-BE49-F238E27FC236}">
                <a16:creationId xmlns:a16="http://schemas.microsoft.com/office/drawing/2014/main" id="{07DA4852-4865-17F0-D5C7-36C5F2A6340D}"/>
              </a:ext>
            </a:extLst>
          </p:cNvPr>
          <p:cNvSpPr>
            <a:spLocks noChangeArrowheads="1"/>
          </p:cNvSpPr>
          <p:nvPr userDrawn="1"/>
        </p:nvSpPr>
        <p:spPr bwMode="auto">
          <a:xfrm>
            <a:off x="1957492" y="727502"/>
            <a:ext cx="9218508" cy="830997"/>
          </a:xfrm>
          <a:prstGeom prst="rect">
            <a:avLst/>
          </a:prstGeom>
          <a:noFill/>
          <a:ln w="9525">
            <a:no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r>
              <a:rPr lang="en-US" sz="4800" b="1" dirty="0">
                <a:solidFill>
                  <a:srgbClr val="002060"/>
                </a:solidFill>
                <a:latin typeface="Arial Narrow" panose="020B0606020202030204" pitchFamily="34" charset="0"/>
              </a:rPr>
              <a:t>GOMACTech-2026</a:t>
            </a:r>
          </a:p>
        </p:txBody>
      </p:sp>
      <p:sp>
        <p:nvSpPr>
          <p:cNvPr id="3" name="TextBox 2">
            <a:extLst>
              <a:ext uri="{FF2B5EF4-FFF2-40B4-BE49-F238E27FC236}">
                <a16:creationId xmlns:a16="http://schemas.microsoft.com/office/drawing/2014/main" id="{E1B2267F-62F7-F353-2A8D-31E982AD715B}"/>
              </a:ext>
            </a:extLst>
          </p:cNvPr>
          <p:cNvSpPr txBox="1"/>
          <p:nvPr userDrawn="1"/>
        </p:nvSpPr>
        <p:spPr>
          <a:xfrm>
            <a:off x="5877029" y="6594081"/>
            <a:ext cx="437940" cy="307777"/>
          </a:xfrm>
          <a:prstGeom prst="rect">
            <a:avLst/>
          </a:prstGeom>
          <a:noFill/>
        </p:spPr>
        <p:txBody>
          <a:bodyPr wrap="none" rtlCol="0">
            <a:spAutoFit/>
          </a:bodyPr>
          <a:lstStyle/>
          <a:p>
            <a:pPr algn="ctr"/>
            <a:r>
              <a:rPr lang="en-US" sz="1400" b="1" dirty="0">
                <a:solidFill>
                  <a:schemeClr val="tx1"/>
                </a:solidFill>
              </a:rPr>
              <a:t>CUI</a:t>
            </a:r>
          </a:p>
        </p:txBody>
      </p:sp>
    </p:spTree>
    <p:extLst>
      <p:ext uri="{BB962C8B-B14F-4D97-AF65-F5344CB8AC3E}">
        <p14:creationId xmlns:p14="http://schemas.microsoft.com/office/powerpoint/2010/main" val="2155241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_Slide_2">
    <p:spTree>
      <p:nvGrpSpPr>
        <p:cNvPr id="1" name=""/>
        <p:cNvGrpSpPr/>
        <p:nvPr/>
      </p:nvGrpSpPr>
      <p:grpSpPr>
        <a:xfrm>
          <a:off x="0" y="0"/>
          <a:ext cx="0" cy="0"/>
          <a:chOff x="0" y="0"/>
          <a:chExt cx="0" cy="0"/>
        </a:xfrm>
      </p:grpSpPr>
      <p:sp>
        <p:nvSpPr>
          <p:cNvPr id="4" name="Title 1"/>
          <p:cNvSpPr>
            <a:spLocks noGrp="1"/>
          </p:cNvSpPr>
          <p:nvPr>
            <p:ph type="title"/>
          </p:nvPr>
        </p:nvSpPr>
        <p:spPr>
          <a:xfrm>
            <a:off x="609600" y="2895601"/>
            <a:ext cx="10972800" cy="1079025"/>
          </a:xfrm>
        </p:spPr>
        <p:txBody>
          <a:bodyPr/>
          <a:lstStyle/>
          <a:p>
            <a:r>
              <a:rPr lang="en-US"/>
              <a:t>Click to edit Master title style</a:t>
            </a:r>
          </a:p>
        </p:txBody>
      </p:sp>
    </p:spTree>
    <p:extLst>
      <p:ext uri="{BB962C8B-B14F-4D97-AF65-F5344CB8AC3E}">
        <p14:creationId xmlns:p14="http://schemas.microsoft.com/office/powerpoint/2010/main" val="3351133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91440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914401"/>
            <a:ext cx="6815667" cy="548639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09601" y="2076451"/>
            <a:ext cx="4011084" cy="4324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634692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5102225"/>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914400"/>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668963"/>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7201541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60486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64060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04729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914401"/>
            <a:ext cx="53848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914401"/>
            <a:ext cx="53848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98092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914400"/>
            <a:ext cx="5384800" cy="2667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914399"/>
            <a:ext cx="5384800" cy="26669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sz="half" idx="10"/>
          </p:nvPr>
        </p:nvSpPr>
        <p:spPr>
          <a:xfrm>
            <a:off x="609600" y="3733800"/>
            <a:ext cx="5384800" cy="26670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p:cNvSpPr>
            <a:spLocks noGrp="1"/>
          </p:cNvSpPr>
          <p:nvPr>
            <p:ph sz="half" idx="11"/>
          </p:nvPr>
        </p:nvSpPr>
        <p:spPr>
          <a:xfrm>
            <a:off x="6197600" y="3733799"/>
            <a:ext cx="5384800" cy="266700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72792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3733800"/>
            <a:ext cx="10972800" cy="2667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09600" y="914400"/>
            <a:ext cx="10972800" cy="2667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29562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914400"/>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1554163"/>
            <a:ext cx="5386917" cy="48466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914400"/>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1554163"/>
            <a:ext cx="5389033" cy="48466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83965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28872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609600" y="2895600"/>
            <a:ext cx="10972800" cy="1143000"/>
          </a:xfrm>
          <a:prstGeom prst="rect">
            <a:avLst/>
          </a:prstGeom>
        </p:spPr>
        <p:txBody>
          <a:bodyPr anchor="ctr" anchorCtr="0">
            <a:normAutofit/>
          </a:bodyPr>
          <a:lstStyle>
            <a:lvl1pPr>
              <a:defRPr sz="2000" b="1" baseline="0">
                <a:latin typeface="Arial Narrow" panose="020B0606020202030204" pitchFamily="34" charset="0"/>
                <a:cs typeface="Arial" pitchFamily="34" charset="0"/>
              </a:defRPr>
            </a:lvl1pPr>
          </a:lstStyle>
          <a:p>
            <a:r>
              <a:rPr lang="en-US" dirty="0"/>
              <a:t>[Intentionally Left Blank]</a:t>
            </a:r>
          </a:p>
        </p:txBody>
      </p:sp>
    </p:spTree>
    <p:extLst>
      <p:ext uri="{BB962C8B-B14F-4D97-AF65-F5344CB8AC3E}">
        <p14:creationId xmlns:p14="http://schemas.microsoft.com/office/powerpoint/2010/main" val="2328132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6800" y="66575"/>
            <a:ext cx="10058400" cy="68579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914400"/>
            <a:ext cx="10972800" cy="546873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Text Box 49"/>
          <p:cNvSpPr txBox="1">
            <a:spLocks noChangeArrowheads="1"/>
          </p:cNvSpPr>
          <p:nvPr userDrawn="1"/>
        </p:nvSpPr>
        <p:spPr bwMode="auto">
          <a:xfrm>
            <a:off x="9753600" y="6550224"/>
            <a:ext cx="2438400" cy="307777"/>
          </a:xfrm>
          <a:prstGeom prst="rect">
            <a:avLst/>
          </a:prstGeom>
          <a:noFill/>
          <a:ln w="12700">
            <a:noFill/>
            <a:miter lim="800000"/>
            <a:headEnd type="none" w="sm" len="sm"/>
            <a:tailEnd type="none" w="sm" len="sm"/>
          </a:ln>
          <a:effectLst/>
        </p:spPr>
        <p:txBody>
          <a:bodyPr wrap="square" anchor="ctr">
            <a:spAutoFit/>
          </a:bodyPr>
          <a:lstStyle/>
          <a:p>
            <a:pPr algn="r">
              <a:spcBef>
                <a:spcPct val="50000"/>
              </a:spcBef>
            </a:pPr>
            <a:fld id="{FECCACFC-A1DF-4E05-81FF-9C3E99D1E2C5}" type="slidenum">
              <a:rPr lang="en-US" sz="1400" b="0">
                <a:latin typeface="Arial Narrow" panose="020B0606020202030204" pitchFamily="34" charset="0"/>
                <a:cs typeface="Arial" pitchFamily="34" charset="0"/>
              </a:rPr>
              <a:pPr algn="r">
                <a:spcBef>
                  <a:spcPct val="50000"/>
                </a:spcBef>
              </a:pPr>
              <a:t>‹#›</a:t>
            </a:fld>
            <a:endParaRPr lang="en-US" sz="1400" b="0" dirty="0">
              <a:latin typeface="Arial Narrow" panose="020B0606020202030204" pitchFamily="34" charset="0"/>
              <a:cs typeface="Arial" pitchFamily="34" charset="0"/>
            </a:endParaRPr>
          </a:p>
        </p:txBody>
      </p:sp>
      <p:pic>
        <p:nvPicPr>
          <p:cNvPr id="6" name="Picture 5" descr="A picture containing logo&#10;&#10;Description automatically generated">
            <a:extLst>
              <a:ext uri="{FF2B5EF4-FFF2-40B4-BE49-F238E27FC236}">
                <a16:creationId xmlns:a16="http://schemas.microsoft.com/office/drawing/2014/main" id="{B8DF81FD-B53F-1217-29A0-56B46A1E0E1B}"/>
              </a:ext>
            </a:extLst>
          </p:cNvPr>
          <p:cNvPicPr>
            <a:picLocks noChangeAspect="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39624" y="-2416"/>
            <a:ext cx="673301" cy="680596"/>
          </a:xfrm>
          <a:prstGeom prst="rect">
            <a:avLst/>
          </a:prstGeom>
          <a:noFill/>
        </p:spPr>
      </p:pic>
      <p:cxnSp>
        <p:nvCxnSpPr>
          <p:cNvPr id="17" name="AutoShape 7"/>
          <p:cNvCxnSpPr>
            <a:cxnSpLocks noChangeShapeType="1"/>
          </p:cNvCxnSpPr>
          <p:nvPr userDrawn="1"/>
        </p:nvCxnSpPr>
        <p:spPr bwMode="auto">
          <a:xfrm>
            <a:off x="0" y="695660"/>
            <a:ext cx="12192000" cy="0"/>
          </a:xfrm>
          <a:prstGeom prst="straightConnector1">
            <a:avLst/>
          </a:prstGeom>
          <a:noFill/>
          <a:ln w="38100">
            <a:solidFill>
              <a:schemeClr val="accent1"/>
            </a:solidFill>
            <a:round/>
            <a:headEnd/>
            <a:tailEnd/>
          </a:ln>
        </p:spPr>
      </p:cxnSp>
      <p:sp>
        <p:nvSpPr>
          <p:cNvPr id="10" name="Rectangle 9"/>
          <p:cNvSpPr/>
          <p:nvPr userDrawn="1"/>
        </p:nvSpPr>
        <p:spPr>
          <a:xfrm>
            <a:off x="11125200" y="18288"/>
            <a:ext cx="1062320" cy="646331"/>
          </a:xfrm>
          <a:prstGeom prst="rect">
            <a:avLst/>
          </a:prstGeom>
          <a:noFill/>
        </p:spPr>
        <p:txBody>
          <a:bodyPr wrap="square" lIns="91440" tIns="45720" rIns="91440" bIns="45720">
            <a:spAutoFit/>
          </a:bodyPr>
          <a:lstStyle/>
          <a:p>
            <a:pPr algn="ctr"/>
            <a:r>
              <a:rPr lang="en-US" sz="1800" b="0" cap="none" spc="0" dirty="0">
                <a:ln w="0"/>
                <a:gradFill>
                  <a:gsLst>
                    <a:gs pos="21000">
                      <a:srgbClr val="53575C"/>
                    </a:gs>
                    <a:gs pos="88000">
                      <a:srgbClr val="C5C7CA"/>
                    </a:gs>
                  </a:gsLst>
                  <a:lin ang="5400000"/>
                </a:gradFill>
                <a:effectLst/>
              </a:rPr>
              <a:t>Company</a:t>
            </a:r>
          </a:p>
          <a:p>
            <a:pPr algn="ctr"/>
            <a:r>
              <a:rPr lang="en-US" sz="1800" b="0" cap="none" spc="0" dirty="0">
                <a:ln w="0"/>
                <a:gradFill>
                  <a:gsLst>
                    <a:gs pos="21000">
                      <a:srgbClr val="53575C"/>
                    </a:gs>
                    <a:gs pos="88000">
                      <a:srgbClr val="C5C7CA"/>
                    </a:gs>
                  </a:gsLst>
                  <a:lin ang="5400000"/>
                </a:gradFill>
                <a:effectLst/>
              </a:rPr>
              <a:t>Logo</a:t>
            </a:r>
          </a:p>
        </p:txBody>
      </p:sp>
      <p:sp>
        <p:nvSpPr>
          <p:cNvPr id="4" name="TextBox 3"/>
          <p:cNvSpPr txBox="1"/>
          <p:nvPr userDrawn="1"/>
        </p:nvSpPr>
        <p:spPr>
          <a:xfrm>
            <a:off x="76200" y="6596390"/>
            <a:ext cx="3215945" cy="246221"/>
          </a:xfrm>
          <a:prstGeom prst="rect">
            <a:avLst/>
          </a:prstGeom>
          <a:noFill/>
        </p:spPr>
        <p:txBody>
          <a:bodyPr wrap="none" rtlCol="0">
            <a:spAutoFit/>
          </a:bodyPr>
          <a:lstStyle/>
          <a:p>
            <a:r>
              <a:rPr lang="en-US" sz="1000" dirty="0"/>
              <a:t>2026 </a:t>
            </a:r>
            <a:r>
              <a:rPr lang="en-US" sz="1000" dirty="0" err="1"/>
              <a:t>GOMACTech</a:t>
            </a:r>
            <a:r>
              <a:rPr lang="en-US" sz="1000" baseline="0" dirty="0"/>
              <a:t>  |  &lt;Date of Presentation e.g. 11 MAR 2026&gt;</a:t>
            </a:r>
            <a:endParaRPr lang="en-US" sz="1000" dirty="0"/>
          </a:p>
        </p:txBody>
      </p:sp>
      <p:sp>
        <p:nvSpPr>
          <p:cNvPr id="13" name="TextBox 12">
            <a:extLst>
              <a:ext uri="{FF2B5EF4-FFF2-40B4-BE49-F238E27FC236}">
                <a16:creationId xmlns:a16="http://schemas.microsoft.com/office/drawing/2014/main" id="{24C6C383-D41A-5557-E417-3C2C2BCE1EE9}"/>
              </a:ext>
            </a:extLst>
          </p:cNvPr>
          <p:cNvSpPr txBox="1"/>
          <p:nvPr userDrawn="1"/>
        </p:nvSpPr>
        <p:spPr>
          <a:xfrm>
            <a:off x="5877029" y="0"/>
            <a:ext cx="437940" cy="307777"/>
          </a:xfrm>
          <a:prstGeom prst="rect">
            <a:avLst/>
          </a:prstGeom>
          <a:noFill/>
        </p:spPr>
        <p:txBody>
          <a:bodyPr wrap="none" rtlCol="0">
            <a:spAutoFit/>
          </a:bodyPr>
          <a:lstStyle/>
          <a:p>
            <a:pPr algn="ctr"/>
            <a:r>
              <a:rPr lang="en-US" sz="1400" b="1" dirty="0">
                <a:solidFill>
                  <a:schemeClr val="tx1"/>
                </a:solidFill>
              </a:rPr>
              <a:t>CUI</a:t>
            </a:r>
          </a:p>
        </p:txBody>
      </p:sp>
      <p:sp>
        <p:nvSpPr>
          <p:cNvPr id="14" name="TextBox 13">
            <a:extLst>
              <a:ext uri="{FF2B5EF4-FFF2-40B4-BE49-F238E27FC236}">
                <a16:creationId xmlns:a16="http://schemas.microsoft.com/office/drawing/2014/main" id="{EC360E7C-26B4-DFE0-76AD-E19ABB8E8ED3}"/>
              </a:ext>
            </a:extLst>
          </p:cNvPr>
          <p:cNvSpPr txBox="1"/>
          <p:nvPr userDrawn="1"/>
        </p:nvSpPr>
        <p:spPr>
          <a:xfrm>
            <a:off x="5877029" y="6594081"/>
            <a:ext cx="437940" cy="307777"/>
          </a:xfrm>
          <a:prstGeom prst="rect">
            <a:avLst/>
          </a:prstGeom>
          <a:noFill/>
        </p:spPr>
        <p:txBody>
          <a:bodyPr wrap="none" rtlCol="0">
            <a:spAutoFit/>
          </a:bodyPr>
          <a:lstStyle/>
          <a:p>
            <a:pPr algn="ctr"/>
            <a:r>
              <a:rPr lang="en-US" sz="1400" b="1" dirty="0">
                <a:solidFill>
                  <a:schemeClr val="tx1"/>
                </a:solidFill>
              </a:rPr>
              <a:t>CUI</a:t>
            </a:r>
          </a:p>
        </p:txBody>
      </p:sp>
    </p:spTree>
    <p:extLst>
      <p:ext uri="{BB962C8B-B14F-4D97-AF65-F5344CB8AC3E}">
        <p14:creationId xmlns:p14="http://schemas.microsoft.com/office/powerpoint/2010/main" val="15115132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62" r:id="rId5"/>
    <p:sldLayoutId id="2147483661" r:id="rId6"/>
    <p:sldLayoutId id="2147483653" r:id="rId7"/>
    <p:sldLayoutId id="2147483654" r:id="rId8"/>
    <p:sldLayoutId id="2147483655" r:id="rId9"/>
    <p:sldLayoutId id="2147483660" r:id="rId10"/>
    <p:sldLayoutId id="2147483656" r:id="rId11"/>
    <p:sldLayoutId id="2147483657" r:id="rId12"/>
    <p:sldLayoutId id="2147483658" r:id="rId13"/>
  </p:sldLayoutIdLst>
  <p:txStyles>
    <p:titleStyle>
      <a:lvl1pPr algn="ctr" defTabSz="914400" rtl="0" eaLnBrk="1" latinLnBrk="0" hangingPunct="1">
        <a:spcBef>
          <a:spcPct val="0"/>
        </a:spcBef>
        <a:buNone/>
        <a:defRPr sz="3600" b="1" kern="1200">
          <a:solidFill>
            <a:schemeClr val="tx1"/>
          </a:solidFill>
          <a:latin typeface="Arial Narrow" panose="020B060602020203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Narrow" panose="020B060602020203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339F4FDD-9B09-4664-3686-92C71069F5CB}"/>
              </a:ext>
            </a:extLst>
          </p:cNvPr>
          <p:cNvSpPr>
            <a:spLocks noGrp="1"/>
          </p:cNvSpPr>
          <p:nvPr>
            <p:ph sz="half" idx="2"/>
          </p:nvPr>
        </p:nvSpPr>
        <p:spPr>
          <a:xfrm>
            <a:off x="1016000" y="1981200"/>
            <a:ext cx="10160000" cy="1676400"/>
          </a:xfrm>
        </p:spPr>
        <p:txBody>
          <a:bodyPr/>
          <a:lstStyle/>
          <a:p>
            <a:endParaRPr lang="en-US"/>
          </a:p>
        </p:txBody>
      </p:sp>
      <p:sp>
        <p:nvSpPr>
          <p:cNvPr id="5" name="Content Placeholder 4">
            <a:extLst>
              <a:ext uri="{FF2B5EF4-FFF2-40B4-BE49-F238E27FC236}">
                <a16:creationId xmlns:a16="http://schemas.microsoft.com/office/drawing/2014/main" id="{84BBAE99-ADE7-4C01-BE9E-73EA281F32EB}"/>
              </a:ext>
            </a:extLst>
          </p:cNvPr>
          <p:cNvSpPr>
            <a:spLocks noGrp="1"/>
          </p:cNvSpPr>
          <p:nvPr>
            <p:ph sz="half" idx="10"/>
          </p:nvPr>
        </p:nvSpPr>
        <p:spPr>
          <a:xfrm>
            <a:off x="1016000" y="3657600"/>
            <a:ext cx="10160000" cy="533400"/>
          </a:xfrm>
        </p:spPr>
        <p:txBody>
          <a:bodyPr/>
          <a:lstStyle/>
          <a:p>
            <a:endParaRPr lang="en-US"/>
          </a:p>
        </p:txBody>
      </p:sp>
      <p:sp>
        <p:nvSpPr>
          <p:cNvPr id="6" name="Content Placeholder 5">
            <a:extLst>
              <a:ext uri="{FF2B5EF4-FFF2-40B4-BE49-F238E27FC236}">
                <a16:creationId xmlns:a16="http://schemas.microsoft.com/office/drawing/2014/main" id="{BC296EE3-21CF-8368-B0EF-C5FC4D857706}"/>
              </a:ext>
            </a:extLst>
          </p:cNvPr>
          <p:cNvSpPr>
            <a:spLocks noGrp="1"/>
          </p:cNvSpPr>
          <p:nvPr>
            <p:ph sz="half" idx="11"/>
          </p:nvPr>
        </p:nvSpPr>
        <p:spPr>
          <a:xfrm>
            <a:off x="1722725" y="4191000"/>
            <a:ext cx="5231362" cy="1371600"/>
          </a:xfrm>
        </p:spPr>
        <p:txBody>
          <a:bodyPr/>
          <a:lstStyle/>
          <a:p>
            <a:endParaRPr lang="en-US" dirty="0"/>
          </a:p>
        </p:txBody>
      </p:sp>
      <p:sp>
        <p:nvSpPr>
          <p:cNvPr id="3" name="Text Placeholder 6">
            <a:extLst>
              <a:ext uri="{FF2B5EF4-FFF2-40B4-BE49-F238E27FC236}">
                <a16:creationId xmlns:a16="http://schemas.microsoft.com/office/drawing/2014/main" id="{DEF78AA6-8464-3C2C-EC4B-47B5F1B252F9}"/>
              </a:ext>
            </a:extLst>
          </p:cNvPr>
          <p:cNvSpPr txBox="1">
            <a:spLocks/>
          </p:cNvSpPr>
          <p:nvPr/>
        </p:nvSpPr>
        <p:spPr>
          <a:xfrm>
            <a:off x="8724900" y="5638800"/>
            <a:ext cx="3390900" cy="973355"/>
          </a:xfrm>
          <a:prstGeom prst="rect">
            <a:avLst/>
          </a:prstGeom>
          <a:ln>
            <a:solidFill>
              <a:srgbClr val="111C4E"/>
            </a:solidFill>
          </a:ln>
        </p:spPr>
        <p:txBody>
          <a:bodyPr vert="horz" lIns="91440" tIns="45720" rIns="91440" bIns="45720" rtlCol="0" anchor="ctr">
            <a:normAutofit fontScale="92500"/>
          </a:bodyPr>
          <a:lstStyle>
            <a:lvl1pPr marL="0" indent="0" algn="l" defTabSz="914400" rtl="0" eaLnBrk="1" latinLnBrk="0" hangingPunct="1">
              <a:lnSpc>
                <a:spcPct val="100000"/>
              </a:lnSpc>
              <a:spcBef>
                <a:spcPts val="0"/>
              </a:spcBef>
              <a:buFont typeface="Arial" panose="020B0604020202020204" pitchFamily="34" charset="0"/>
              <a:buNone/>
              <a:defRPr sz="1200" kern="1200">
                <a:solidFill>
                  <a:srgbClr val="111C4E"/>
                </a:solidFill>
                <a:latin typeface="Arial Narrow" panose="020B060602020203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Calibri" panose="020F0502020204030204" pitchFamily="34" charset="0"/>
              <a:buChar char="-"/>
              <a:defRPr sz="1200" kern="1200">
                <a:solidFill>
                  <a:schemeClr val="bg1"/>
                </a:solidFill>
                <a:latin typeface="Arial Narrow" panose="020B060602020203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Calibri" panose="020F0502020204030204" pitchFamily="34" charset="0"/>
              <a:buChar char="-"/>
              <a:defRPr sz="1200" kern="1200">
                <a:solidFill>
                  <a:schemeClr val="bg1"/>
                </a:solidFill>
                <a:latin typeface="Arial Narrow" panose="020B060602020203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Calibri" panose="020F0502020204030204" pitchFamily="34" charset="0"/>
              <a:buChar char="-"/>
              <a:defRPr sz="1200" kern="1200">
                <a:solidFill>
                  <a:schemeClr val="bg1"/>
                </a:solidFill>
                <a:latin typeface="Arial Narrow" panose="020B060602020203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Calibri" panose="020F0502020204030204" pitchFamily="34" charset="0"/>
              <a:buChar char="-"/>
              <a:defRPr sz="1200" kern="1200">
                <a:solidFill>
                  <a:schemeClr val="bg1"/>
                </a:solidFill>
                <a:latin typeface="Arial Narrow" panose="020B060602020203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solidFill>
                  <a:schemeClr val="tx1"/>
                </a:solidFill>
              </a:rPr>
              <a:t>Controlled By: </a:t>
            </a:r>
            <a:r>
              <a:rPr lang="en-US" dirty="0">
                <a:solidFill>
                  <a:srgbClr val="FF0000"/>
                </a:solidFill>
              </a:rPr>
              <a:t>&lt;Gov Agency&gt;</a:t>
            </a:r>
          </a:p>
          <a:p>
            <a:r>
              <a:rPr lang="en-US" b="1" dirty="0">
                <a:solidFill>
                  <a:schemeClr val="tx1"/>
                </a:solidFill>
              </a:rPr>
              <a:t>Controlled By: </a:t>
            </a:r>
            <a:r>
              <a:rPr lang="en-US" dirty="0">
                <a:solidFill>
                  <a:srgbClr val="FF0000"/>
                </a:solidFill>
              </a:rPr>
              <a:t>&lt;Lower-level Gov Agency/Gov Department&gt;</a:t>
            </a:r>
          </a:p>
          <a:p>
            <a:r>
              <a:rPr lang="en-US" b="1" dirty="0">
                <a:solidFill>
                  <a:schemeClr val="tx1"/>
                </a:solidFill>
              </a:rPr>
              <a:t>CUI Category: </a:t>
            </a:r>
            <a:r>
              <a:rPr lang="en-US" dirty="0">
                <a:solidFill>
                  <a:schemeClr val="tx1"/>
                </a:solidFill>
              </a:rPr>
              <a:t>CTI, EXPT</a:t>
            </a:r>
          </a:p>
          <a:p>
            <a:r>
              <a:rPr lang="en-US" b="1" dirty="0">
                <a:solidFill>
                  <a:schemeClr val="tx1"/>
                </a:solidFill>
              </a:rPr>
              <a:t>Distribution/Dissemination Control: </a:t>
            </a:r>
            <a:r>
              <a:rPr lang="en-US" dirty="0">
                <a:solidFill>
                  <a:schemeClr val="tx1"/>
                </a:solidFill>
              </a:rPr>
              <a:t>NOFORN, FEDCON</a:t>
            </a:r>
          </a:p>
          <a:p>
            <a:r>
              <a:rPr lang="en-US" b="1" dirty="0">
                <a:solidFill>
                  <a:schemeClr val="tx1"/>
                </a:solidFill>
              </a:rPr>
              <a:t>POC:</a:t>
            </a:r>
            <a:r>
              <a:rPr lang="en-US" b="0" dirty="0">
                <a:solidFill>
                  <a:schemeClr val="tx1"/>
                </a:solidFill>
              </a:rPr>
              <a:t> </a:t>
            </a:r>
            <a:r>
              <a:rPr lang="en-US" b="0" dirty="0">
                <a:solidFill>
                  <a:srgbClr val="FF0000"/>
                </a:solidFill>
              </a:rPr>
              <a:t>&lt;Gov POC Name&gt;, &lt;Gov POC Email&gt;</a:t>
            </a:r>
          </a:p>
        </p:txBody>
      </p:sp>
      <p:sp>
        <p:nvSpPr>
          <p:cNvPr id="8" name="Text Box 4">
            <a:extLst>
              <a:ext uri="{FF2B5EF4-FFF2-40B4-BE49-F238E27FC236}">
                <a16:creationId xmlns:a16="http://schemas.microsoft.com/office/drawing/2014/main" id="{13E7D113-4F68-71A6-E614-4AAB8FFD2FE9}"/>
              </a:ext>
            </a:extLst>
          </p:cNvPr>
          <p:cNvSpPr txBox="1">
            <a:spLocks noChangeArrowheads="1"/>
          </p:cNvSpPr>
          <p:nvPr/>
        </p:nvSpPr>
        <p:spPr bwMode="auto">
          <a:xfrm>
            <a:off x="1828800" y="6096000"/>
            <a:ext cx="6858000" cy="513103"/>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r>
              <a:rPr lang="en-US" sz="900" dirty="0"/>
              <a:t>WARNING - This information may be subject to the Export Administration Regulations (EAR) pursuant to 15 C.F.R. Parts 730-774. Transfer of this data by any means to a non-U.S. person, whether in the United States or abroad without the proper U.S. government authorization is strictly prohibited. Violations of the EAR may be subject to both criminal and administrative penalties under the Export Control reform Act of 2018 (50 U.S.C. §§ 4801-4852).</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84598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6" name="Content Placeholder 2">
            <a:extLst>
              <a:ext uri="{FF2B5EF4-FFF2-40B4-BE49-F238E27FC236}">
                <a16:creationId xmlns:a16="http://schemas.microsoft.com/office/drawing/2014/main" id="{28F4AFDA-4701-B624-D5A7-A5D18057896E}"/>
              </a:ext>
            </a:extLst>
          </p:cNvPr>
          <p:cNvSpPr>
            <a:spLocks noGrp="1"/>
          </p:cNvSpPr>
          <p:nvPr>
            <p:ph idx="1"/>
          </p:nvPr>
        </p:nvSpPr>
        <p:spPr>
          <a:xfrm>
            <a:off x="609600" y="914400"/>
            <a:ext cx="10972800" cy="5468731"/>
          </a:xfrm>
        </p:spPr>
        <p:txBody>
          <a:bodyPr>
            <a:normAutofit fontScale="47500" lnSpcReduction="20000"/>
          </a:bodyPr>
          <a:lstStyle/>
          <a:p>
            <a:r>
              <a:rPr lang="en-US" sz="4400" dirty="0"/>
              <a:t>This template is for </a:t>
            </a:r>
            <a:r>
              <a:rPr lang="en-US" sz="4400" dirty="0">
                <a:solidFill>
                  <a:srgbClr val="FF0000"/>
                </a:solidFill>
              </a:rPr>
              <a:t>EAR Controlled Unclassified Information (CUI)</a:t>
            </a:r>
            <a:r>
              <a:rPr lang="en-US" sz="4400" dirty="0"/>
              <a:t>. </a:t>
            </a:r>
          </a:p>
          <a:p>
            <a:pPr lvl="1"/>
            <a:r>
              <a:rPr lang="en-US" sz="3300" dirty="0"/>
              <a:t>The </a:t>
            </a:r>
            <a:r>
              <a:rPr lang="en-US" sz="3300" b="1" dirty="0"/>
              <a:t>CUI</a:t>
            </a:r>
            <a:r>
              <a:rPr lang="en-US" sz="3300" dirty="0"/>
              <a:t> marking is to be used on the top and bottom of each slide.</a:t>
            </a:r>
          </a:p>
          <a:p>
            <a:pPr lvl="1"/>
            <a:r>
              <a:rPr lang="en-US" sz="3300" b="1" dirty="0">
                <a:solidFill>
                  <a:srgbClr val="FF0000"/>
                </a:solidFill>
              </a:rPr>
              <a:t>NOTE: this Template contains no CUI and is only CUI marked to expedite slide creation. </a:t>
            </a:r>
            <a:r>
              <a:rPr lang="en-US" sz="3600" b="1">
                <a:solidFill>
                  <a:srgbClr val="FF0000"/>
                </a:solidFill>
              </a:rPr>
              <a:t>Also note that other CUI markings are permissible provided they allow for distribution under “FEDCON” or “Distribution Statement: C”.</a:t>
            </a:r>
            <a:endParaRPr lang="en-US" sz="3300" dirty="0"/>
          </a:p>
          <a:p>
            <a:endParaRPr lang="en-US" sz="4400" dirty="0"/>
          </a:p>
          <a:p>
            <a:r>
              <a:rPr lang="en-US" sz="4400" dirty="0"/>
              <a:t>The following warning statement (as is) needs to be included on the cover/title slide.</a:t>
            </a:r>
          </a:p>
          <a:p>
            <a:pPr lvl="1"/>
            <a:r>
              <a:rPr lang="en-US" sz="3300" b="1" dirty="0"/>
              <a:t>WARNING - This information may be subject to the Export Administration Regulations (EAR) pursuant to 15 C.F.R. Parts 730-774. Transfer of this data by any means to a non-U.S. person, whether in the United States or abroad without the proper U.S. government authorization is strictly prohibited. Violations of the EAR may be subject to both criminal and administrative penalties under the Export Control reform Act of 2018 (50 U.S.C. §§ 4801-4852).</a:t>
            </a:r>
          </a:p>
          <a:p>
            <a:endParaRPr lang="en-US" sz="4400" dirty="0"/>
          </a:p>
          <a:p>
            <a:r>
              <a:rPr lang="en-US" sz="4400" dirty="0"/>
              <a:t>Please be sure that the year on the title slide and slide master reflect the year of GOMAC the presentation will be given. (e.g. 2026)</a:t>
            </a:r>
          </a:p>
          <a:p>
            <a:pPr lvl="1"/>
            <a:r>
              <a:rPr lang="en-US" sz="3300" dirty="0"/>
              <a:t>In MSPPT 365 (Version 2406), click on the ‘View’ ribbon tab then the ‘Slide Master’ button.</a:t>
            </a:r>
          </a:p>
          <a:p>
            <a:endParaRPr lang="en-US" sz="4400" dirty="0">
              <a:effectLst/>
            </a:endParaRPr>
          </a:p>
          <a:p>
            <a:r>
              <a:rPr lang="en-US" sz="4400" dirty="0">
                <a:effectLst/>
              </a:rPr>
              <a:t>Be aware of what proprietary and CUI information you are sharing as </a:t>
            </a:r>
            <a:r>
              <a:rPr lang="en-US" sz="4400" dirty="0" err="1">
                <a:effectLst/>
              </a:rPr>
              <a:t>GOMACTech’s</a:t>
            </a:r>
            <a:r>
              <a:rPr lang="en-US" sz="4400" dirty="0">
                <a:effectLst/>
              </a:rPr>
              <a:t> audience comprises U.S. citizens and U.S. permanent residents.</a:t>
            </a:r>
            <a:endParaRPr lang="en-US" sz="4400" dirty="0"/>
          </a:p>
          <a:p>
            <a:endParaRPr lang="en-US" sz="4400" dirty="0"/>
          </a:p>
          <a:p>
            <a:r>
              <a:rPr lang="en-US" sz="4400" dirty="0"/>
              <a:t>For further guidance, please refer to “Information Markings Guidance: Markings for </a:t>
            </a:r>
            <a:r>
              <a:rPr lang="en-US" sz="4400" dirty="0" err="1"/>
              <a:t>GOMACTech</a:t>
            </a:r>
            <a:r>
              <a:rPr lang="en-US" sz="4400" dirty="0"/>
              <a:t> Papers” found alongside the conference templates.</a:t>
            </a:r>
            <a:endParaRPr lang="en-US" dirty="0"/>
          </a:p>
        </p:txBody>
      </p:sp>
    </p:spTree>
    <p:extLst>
      <p:ext uri="{BB962C8B-B14F-4D97-AF65-F5344CB8AC3E}">
        <p14:creationId xmlns:p14="http://schemas.microsoft.com/office/powerpoint/2010/main" val="1839631527"/>
      </p:ext>
    </p:extLst>
  </p:cSld>
  <p:clrMapOvr>
    <a:masterClrMapping/>
  </p:clrMapOvr>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Arial Narrow">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21b61124-9aa1-4b0c-a0e7-3f915d955e7c" xsi:nil="true"/>
    <lcf76f155ced4ddcb4097134ff3c332f xmlns="5805353f-423f-480f-983e-3e19d9945d2f">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3FE0E03126CA34E937DCB6DE3E384A4" ma:contentTypeVersion="18" ma:contentTypeDescription="Create a new document." ma:contentTypeScope="" ma:versionID="f3723c533f198d02d8a05890d7e2f6fa">
  <xsd:schema xmlns:xsd="http://www.w3.org/2001/XMLSchema" xmlns:xs="http://www.w3.org/2001/XMLSchema" xmlns:p="http://schemas.microsoft.com/office/2006/metadata/properties" xmlns:ns2="5805353f-423f-480f-983e-3e19d9945d2f" xmlns:ns3="21b61124-9aa1-4b0c-a0e7-3f915d955e7c" targetNamespace="http://schemas.microsoft.com/office/2006/metadata/properties" ma:root="true" ma:fieldsID="5c6ff6f46df5601c85f45474463cf254" ns2:_="" ns3:_="">
    <xsd:import namespace="5805353f-423f-480f-983e-3e19d9945d2f"/>
    <xsd:import namespace="21b61124-9aa1-4b0c-a0e7-3f915d955e7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05353f-423f-480f-983e-3e19d9945d2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fe1492c-afcc-44bd-a6e6-77057cb467b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1b61124-9aa1-4b0c-a0e7-3f915d955e7c"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9e51404f-418e-42dd-a2ec-f21ee543b674}" ma:internalName="TaxCatchAll" ma:showField="CatchAllData" ma:web="21b61124-9aa1-4b0c-a0e7-3f915d955e7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89101AB-05E0-43B4-88BA-7E0FD7A3856F}">
  <ds:schemaRefs>
    <ds:schemaRef ds:uri="http://schemas.microsoft.com/office/2006/metadata/properties"/>
    <ds:schemaRef ds:uri="http://schemas.microsoft.com/office/infopath/2007/PartnerControls"/>
    <ds:schemaRef ds:uri="21b61124-9aa1-4b0c-a0e7-3f915d955e7c"/>
    <ds:schemaRef ds:uri="5805353f-423f-480f-983e-3e19d9945d2f"/>
  </ds:schemaRefs>
</ds:datastoreItem>
</file>

<file path=customXml/itemProps2.xml><?xml version="1.0" encoding="utf-8"?>
<ds:datastoreItem xmlns:ds="http://schemas.openxmlformats.org/officeDocument/2006/customXml" ds:itemID="{9BA3012F-1F89-4759-B924-D8AE6C5AC3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805353f-423f-480f-983e-3e19d9945d2f"/>
    <ds:schemaRef ds:uri="21b61124-9aa1-4b0c-a0e7-3f915d955e7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7FBC50D-F121-4614-85D3-A46EC7341289}">
  <ds:schemaRefs>
    <ds:schemaRef ds:uri="http://schemas.microsoft.com/sharepoint/v3/contenttype/forms"/>
  </ds:schemaRefs>
</ds:datastoreItem>
</file>

<file path=docMetadata/LabelInfo.xml><?xml version="1.0" encoding="utf-8"?>
<clbl:labelList xmlns:clbl="http://schemas.microsoft.com/office/2020/mipLabelMetadata">
  <clbl:label id="{37adc8ff-f4a3-4a14-9c0d-84b4985de0d2}" enabled="1" method="Privileged" siteId="{8331b18d-2d87-48ef-a35f-ac8818ebf9b4}" contentBits="0" removed="0"/>
</clbl:labelList>
</file>

<file path=docProps/app.xml><?xml version="1.0" encoding="utf-8"?>
<Properties xmlns="http://schemas.openxmlformats.org/officeDocument/2006/extended-properties" xmlns:vt="http://schemas.openxmlformats.org/officeDocument/2006/docPropsVTypes">
  <TotalTime>9913</TotalTime>
  <Words>424</Words>
  <Application>Microsoft Office PowerPoint</Application>
  <PresentationFormat>Widescreen</PresentationFormat>
  <Paragraphs>19</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Arial Narrow</vt:lpstr>
      <vt:lpstr>Calibri</vt:lpstr>
      <vt:lpstr>Office Theme</vt:lpstr>
      <vt:lpstr>PowerPoint Presentation</vt:lpstr>
      <vt:lpstr>PowerPoint Presentation</vt:lpstr>
    </vt:vector>
  </TitlesOfParts>
  <Company>GOMACTech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GOMACTech MSPPT Template</dc:title>
  <dc:creator>GOMAC</dc:creator>
  <cp:lastModifiedBy>USECHAK, NICHOLAS G CIV USAF AFMC AFRL/RYDI</cp:lastModifiedBy>
  <cp:revision>50</cp:revision>
  <dcterms:created xsi:type="dcterms:W3CDTF">2015-11-19T17:43:58Z</dcterms:created>
  <dcterms:modified xsi:type="dcterms:W3CDTF">2025-09-05T14:07:11Z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0x010100C3FE0E03126CA34E937DCB6DE3E384A4</vt:lpwstr>
  </property>
</Properties>
</file>