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8"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88930" autoAdjust="0"/>
  </p:normalViewPr>
  <p:slideViewPr>
    <p:cSldViewPr>
      <p:cViewPr>
        <p:scale>
          <a:sx n="66" d="100"/>
          <a:sy n="66" d="100"/>
        </p:scale>
        <p:origin x="804" y="-2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8" d="100"/>
          <a:sy n="58"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9D057C-C781-10E7-816E-ED4CD880D1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B8E5BCC-2636-9BA7-E260-3A5366CD2FA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50C676-2EC2-4B9A-AB72-60C67EF2FF06}" type="datetimeFigureOut">
              <a:rPr lang="en-US" smtClean="0"/>
              <a:t>10/15/2025</a:t>
            </a:fld>
            <a:endParaRPr lang="en-US"/>
          </a:p>
        </p:txBody>
      </p:sp>
      <p:sp>
        <p:nvSpPr>
          <p:cNvPr id="4" name="Footer Placeholder 3">
            <a:extLst>
              <a:ext uri="{FF2B5EF4-FFF2-40B4-BE49-F238E27FC236}">
                <a16:creationId xmlns:a16="http://schemas.microsoft.com/office/drawing/2014/main" id="{8B29D206-79B7-5280-E668-BEF45A1D88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304885E-B463-392B-A5AC-16406CEA24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74526F-4685-4778-B9F0-FF74A5A675D1}" type="slidenum">
              <a:rPr lang="en-US" smtClean="0"/>
              <a:t>‹#›</a:t>
            </a:fld>
            <a:endParaRPr lang="en-US"/>
          </a:p>
        </p:txBody>
      </p:sp>
    </p:spTree>
    <p:extLst>
      <p:ext uri="{BB962C8B-B14F-4D97-AF65-F5344CB8AC3E}">
        <p14:creationId xmlns:p14="http://schemas.microsoft.com/office/powerpoint/2010/main" val="76097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1FA28-4ABF-468A-A77C-6499CDC2F1AF}" type="datetimeFigureOut">
              <a:rPr lang="en-US" smtClean="0"/>
              <a:t>10/15/2025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E4A84A-AEDB-4C19-93CE-6410AF829C46}" type="slidenum">
              <a:rPr lang="en-US" smtClean="0"/>
              <a:t>‹#›</a:t>
            </a:fld>
            <a:endParaRPr lang="en-US"/>
          </a:p>
        </p:txBody>
      </p:sp>
    </p:spTree>
    <p:extLst>
      <p:ext uri="{BB962C8B-B14F-4D97-AF65-F5344CB8AC3E}">
        <p14:creationId xmlns:p14="http://schemas.microsoft.com/office/powerpoint/2010/main" val="117246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2" name="Text Box 2"/>
          <p:cNvSpPr txBox="1">
            <a:spLocks noChangeArrowheads="1"/>
          </p:cNvSpPr>
          <p:nvPr userDrawn="1"/>
        </p:nvSpPr>
        <p:spPr bwMode="auto">
          <a:xfrm>
            <a:off x="6400800" y="3124200"/>
            <a:ext cx="5384800" cy="1143000"/>
          </a:xfrm>
          <a:prstGeom prst="rect">
            <a:avLst/>
          </a:prstGeom>
          <a:noFill/>
          <a:ln w="9525" algn="ctr">
            <a:noFill/>
            <a:miter lim="800000"/>
            <a:headEnd/>
            <a:tailEnd/>
          </a:ln>
          <a:effectLst/>
        </p:spPr>
        <p:txBody>
          <a:bodyPr anchor="ctr"/>
          <a:lstStyle/>
          <a:p>
            <a:pPr algn="r">
              <a:spcBef>
                <a:spcPct val="0"/>
              </a:spcBef>
              <a:buFontTx/>
              <a:buNone/>
              <a:defRPr/>
            </a:pPr>
            <a:endParaRPr lang="en-US" sz="2000" b="1" i="0" dirty="0">
              <a:effectLst/>
              <a:latin typeface="Arial" pitchFamily="34" charset="0"/>
            </a:endParaRPr>
          </a:p>
        </p:txBody>
      </p:sp>
      <p:sp>
        <p:nvSpPr>
          <p:cNvPr id="13" name="Content Placeholder 3"/>
          <p:cNvSpPr>
            <a:spLocks noGrp="1"/>
          </p:cNvSpPr>
          <p:nvPr>
            <p:ph sz="half" idx="2" hasCustomPrompt="1"/>
          </p:nvPr>
        </p:nvSpPr>
        <p:spPr>
          <a:xfrm>
            <a:off x="1016000" y="2286000"/>
            <a:ext cx="10160000" cy="1676400"/>
          </a:xfrm>
          <a:prstGeom prst="rect">
            <a:avLst/>
          </a:prstGeom>
        </p:spPr>
        <p:txBody>
          <a:bodyPr anchor="ctr" anchorCtr="0"/>
          <a:lstStyle>
            <a:lvl1pPr algn="ctr">
              <a:buNone/>
              <a:defRPr sz="2800" b="1">
                <a:latin typeface="Arial Narrow" panose="020B0606020202030204" pitchFamily="34" charset="0"/>
                <a:cs typeface="Arial" pitchFamily="34" charset="0"/>
              </a:defRPr>
            </a:lvl1pPr>
            <a:lvl2pPr>
              <a:defRPr sz="2400" b="1">
                <a:latin typeface="Arial" pitchFamily="34" charset="0"/>
                <a:cs typeface="Arial" pitchFamily="34" charset="0"/>
              </a:defRPr>
            </a:lvl2pPr>
            <a:lvl3pPr>
              <a:defRPr sz="2000" b="1">
                <a:latin typeface="Arial" pitchFamily="34" charset="0"/>
                <a:cs typeface="Arial" pitchFamily="34" charset="0"/>
              </a:defRPr>
            </a:lvl3pPr>
            <a:lvl4pPr>
              <a:defRPr sz="1800" b="1">
                <a:latin typeface="Arial" pitchFamily="34" charset="0"/>
                <a:cs typeface="Arial" pitchFamily="34" charset="0"/>
              </a:defRPr>
            </a:lvl4pPr>
            <a:lvl5pPr>
              <a:defRPr sz="1600" b="1">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Click to edit Briefing Title</a:t>
            </a:r>
          </a:p>
        </p:txBody>
      </p:sp>
      <p:sp>
        <p:nvSpPr>
          <p:cNvPr id="14" name="Content Placeholder 3"/>
          <p:cNvSpPr>
            <a:spLocks noGrp="1"/>
          </p:cNvSpPr>
          <p:nvPr>
            <p:ph sz="half" idx="10" hasCustomPrompt="1"/>
          </p:nvPr>
        </p:nvSpPr>
        <p:spPr>
          <a:xfrm>
            <a:off x="1016000" y="3962400"/>
            <a:ext cx="10160000" cy="533400"/>
          </a:xfrm>
          <a:prstGeom prst="rect">
            <a:avLst/>
          </a:prstGeom>
        </p:spPr>
        <p:txBody>
          <a:bodyPr anchor="ctr" anchorCtr="0"/>
          <a:lstStyle>
            <a:lvl1pPr algn="ctr">
              <a:buNone/>
              <a:defRPr sz="2000" b="1">
                <a:latin typeface="Arial Narrow" panose="020B0606020202030204" pitchFamily="34" charset="0"/>
                <a:cs typeface="Arial" pitchFamily="34" charset="0"/>
              </a:defRPr>
            </a:lvl1pPr>
            <a:lvl2pPr>
              <a:defRPr sz="2400" b="1">
                <a:latin typeface="Arial" pitchFamily="34" charset="0"/>
                <a:cs typeface="Arial" pitchFamily="34" charset="0"/>
              </a:defRPr>
            </a:lvl2pPr>
            <a:lvl3pPr>
              <a:defRPr sz="2000" b="1">
                <a:latin typeface="Arial" pitchFamily="34" charset="0"/>
                <a:cs typeface="Arial" pitchFamily="34" charset="0"/>
              </a:defRPr>
            </a:lvl3pPr>
            <a:lvl4pPr>
              <a:defRPr sz="1800" b="1">
                <a:latin typeface="Arial" pitchFamily="34" charset="0"/>
                <a:cs typeface="Arial" pitchFamily="34" charset="0"/>
              </a:defRPr>
            </a:lvl4pPr>
            <a:lvl5pPr>
              <a:defRPr sz="1600" b="1">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Click to edit Date: DD MMM YYYY</a:t>
            </a:r>
          </a:p>
        </p:txBody>
      </p:sp>
      <p:sp>
        <p:nvSpPr>
          <p:cNvPr id="15" name="Content Placeholder 3"/>
          <p:cNvSpPr>
            <a:spLocks noGrp="1"/>
          </p:cNvSpPr>
          <p:nvPr>
            <p:ph sz="half" idx="11" hasCustomPrompt="1"/>
          </p:nvPr>
        </p:nvSpPr>
        <p:spPr>
          <a:xfrm>
            <a:off x="1722725" y="4495800"/>
            <a:ext cx="5231362" cy="1676400"/>
          </a:xfrm>
          <a:prstGeom prst="rect">
            <a:avLst/>
          </a:prstGeom>
        </p:spPr>
        <p:txBody>
          <a:bodyPr anchor="ctr" anchorCtr="0"/>
          <a:lstStyle>
            <a:lvl1pPr marL="0" indent="0" algn="l">
              <a:buNone/>
              <a:defRPr sz="2000" b="1">
                <a:latin typeface="Arial Narrow" panose="020B0606020202030204" pitchFamily="34" charset="0"/>
                <a:cs typeface="Arial" pitchFamily="34" charset="0"/>
              </a:defRPr>
            </a:lvl1pPr>
            <a:lvl2pPr>
              <a:defRPr sz="2400" b="1">
                <a:latin typeface="Arial" pitchFamily="34" charset="0"/>
                <a:cs typeface="Arial" pitchFamily="34" charset="0"/>
              </a:defRPr>
            </a:lvl2pPr>
            <a:lvl3pPr>
              <a:defRPr sz="2000" b="1">
                <a:latin typeface="Arial" pitchFamily="34" charset="0"/>
                <a:cs typeface="Arial" pitchFamily="34" charset="0"/>
              </a:defRPr>
            </a:lvl3pPr>
            <a:lvl4pPr>
              <a:defRPr sz="1800" b="1">
                <a:latin typeface="Arial" pitchFamily="34" charset="0"/>
                <a:cs typeface="Arial" pitchFamily="34" charset="0"/>
              </a:defRPr>
            </a:lvl4pPr>
            <a:lvl5pPr>
              <a:defRPr sz="1600" b="1">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a:t>Presenter’s Name</a:t>
            </a:r>
            <a:br>
              <a:rPr lang="en-US" dirty="0"/>
            </a:br>
            <a:r>
              <a:rPr lang="en-US" dirty="0"/>
              <a:t>Company/Organization</a:t>
            </a:r>
          </a:p>
          <a:p>
            <a:pPr lvl="0"/>
            <a:endParaRPr lang="en-US" dirty="0"/>
          </a:p>
        </p:txBody>
      </p:sp>
      <p:pic>
        <p:nvPicPr>
          <p:cNvPr id="2" name="Picture 1" descr="A picture containing logo&#10;&#10;Description automatically generated">
            <a:extLst>
              <a:ext uri="{FF2B5EF4-FFF2-40B4-BE49-F238E27FC236}">
                <a16:creationId xmlns:a16="http://schemas.microsoft.com/office/drawing/2014/main" id="{D3698ADB-C177-355E-1769-6C5D5174DE5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3040" y="88277"/>
            <a:ext cx="2192656" cy="2216410"/>
          </a:xfrm>
          <a:prstGeom prst="rect">
            <a:avLst/>
          </a:prstGeom>
          <a:noFill/>
        </p:spPr>
      </p:pic>
      <p:sp>
        <p:nvSpPr>
          <p:cNvPr id="10" name="Rectangle 9"/>
          <p:cNvSpPr/>
          <p:nvPr userDrawn="1"/>
        </p:nvSpPr>
        <p:spPr>
          <a:xfrm>
            <a:off x="166145" y="5751493"/>
            <a:ext cx="1556580" cy="954107"/>
          </a:xfrm>
          <a:prstGeom prst="rect">
            <a:avLst/>
          </a:prstGeom>
          <a:noFill/>
        </p:spPr>
        <p:txBody>
          <a:bodyPr wrap="none" lIns="91440" tIns="45720" rIns="91440" bIns="45720">
            <a:spAutoFit/>
          </a:bodyPr>
          <a:lstStyle/>
          <a:p>
            <a:pPr algn="ctr"/>
            <a:r>
              <a:rPr lang="en-US" sz="2800" b="0" cap="none" spc="0" dirty="0">
                <a:ln w="0"/>
                <a:gradFill>
                  <a:gsLst>
                    <a:gs pos="21000">
                      <a:srgbClr val="53575C"/>
                    </a:gs>
                    <a:gs pos="88000">
                      <a:srgbClr val="C5C7CA"/>
                    </a:gs>
                  </a:gsLst>
                  <a:lin ang="5400000"/>
                </a:gradFill>
                <a:effectLst/>
              </a:rPr>
              <a:t>Company</a:t>
            </a:r>
          </a:p>
          <a:p>
            <a:pPr algn="ctr"/>
            <a:r>
              <a:rPr lang="en-US" sz="2800" b="0" cap="none" spc="0" dirty="0">
                <a:ln w="0"/>
                <a:gradFill>
                  <a:gsLst>
                    <a:gs pos="21000">
                      <a:srgbClr val="53575C"/>
                    </a:gs>
                    <a:gs pos="88000">
                      <a:srgbClr val="C5C7CA"/>
                    </a:gs>
                  </a:gsLst>
                  <a:lin ang="5400000"/>
                </a:gradFill>
                <a:effectLst/>
              </a:rPr>
              <a:t>Logo</a:t>
            </a:r>
          </a:p>
        </p:txBody>
      </p:sp>
      <p:sp>
        <p:nvSpPr>
          <p:cNvPr id="6" name="Rectangle 5">
            <a:extLst>
              <a:ext uri="{FF2B5EF4-FFF2-40B4-BE49-F238E27FC236}">
                <a16:creationId xmlns:a16="http://schemas.microsoft.com/office/drawing/2014/main" id="{07DA4852-4865-17F0-D5C7-36C5F2A6340D}"/>
              </a:ext>
            </a:extLst>
          </p:cNvPr>
          <p:cNvSpPr>
            <a:spLocks noChangeArrowheads="1"/>
          </p:cNvSpPr>
          <p:nvPr userDrawn="1"/>
        </p:nvSpPr>
        <p:spPr bwMode="auto">
          <a:xfrm>
            <a:off x="1957492" y="727502"/>
            <a:ext cx="9218508" cy="830997"/>
          </a:xfrm>
          <a:prstGeom prst="rect">
            <a:avLst/>
          </a:prstGeom>
          <a:noFill/>
          <a:ln w="9525">
            <a:noFill/>
            <a:miter lim="800000"/>
            <a:headEnd/>
            <a:tailEnd/>
          </a:ln>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algn="ctr"/>
            <a:r>
              <a:rPr lang="en-US" sz="4800" b="1" dirty="0">
                <a:solidFill>
                  <a:srgbClr val="002060"/>
                </a:solidFill>
                <a:latin typeface="Arial Narrow" panose="020B0606020202030204" pitchFamily="34" charset="0"/>
              </a:rPr>
              <a:t>GOMACTech-2026</a:t>
            </a:r>
          </a:p>
        </p:txBody>
      </p:sp>
      <p:sp>
        <p:nvSpPr>
          <p:cNvPr id="5" name="TextBox 4">
            <a:extLst>
              <a:ext uri="{FF2B5EF4-FFF2-40B4-BE49-F238E27FC236}">
                <a16:creationId xmlns:a16="http://schemas.microsoft.com/office/drawing/2014/main" id="{719D9FEF-FBB7-DCD4-7F29-F25AB8FC0AEB}"/>
              </a:ext>
            </a:extLst>
          </p:cNvPr>
          <p:cNvSpPr txBox="1"/>
          <p:nvPr userDrawn="1"/>
        </p:nvSpPr>
        <p:spPr>
          <a:xfrm>
            <a:off x="4213368" y="0"/>
            <a:ext cx="3765262" cy="307777"/>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UNCLASSIFIED – Not Approved for Public Release</a:t>
            </a:r>
          </a:p>
        </p:txBody>
      </p:sp>
      <p:sp>
        <p:nvSpPr>
          <p:cNvPr id="7" name="TextBox 6">
            <a:extLst>
              <a:ext uri="{FF2B5EF4-FFF2-40B4-BE49-F238E27FC236}">
                <a16:creationId xmlns:a16="http://schemas.microsoft.com/office/drawing/2014/main" id="{560376DF-5F95-A3B4-7B24-D9A78E5E6EF8}"/>
              </a:ext>
            </a:extLst>
          </p:cNvPr>
          <p:cNvSpPr txBox="1"/>
          <p:nvPr userDrawn="1"/>
        </p:nvSpPr>
        <p:spPr>
          <a:xfrm>
            <a:off x="4234218" y="6594081"/>
            <a:ext cx="3723584" cy="307777"/>
          </a:xfrm>
          <a:prstGeom prst="rect">
            <a:avLst/>
          </a:prstGeom>
          <a:noFill/>
        </p:spPr>
        <p:txBody>
          <a:bodyPr wrap="none" rtlCol="0">
            <a:spAutoFit/>
          </a:bodyPr>
          <a:lstStyle/>
          <a:p>
            <a:pPr algn="ctr"/>
            <a:r>
              <a:rPr lang="en-US" sz="1400" b="1" dirty="0">
                <a:solidFill>
                  <a:schemeClr val="tx1"/>
                </a:solidFill>
              </a:rPr>
              <a:t>UNCLASSIFIED – Not Approved for Public Release</a:t>
            </a:r>
          </a:p>
        </p:txBody>
      </p:sp>
    </p:spTree>
    <p:extLst>
      <p:ext uri="{BB962C8B-B14F-4D97-AF65-F5344CB8AC3E}">
        <p14:creationId xmlns:p14="http://schemas.microsoft.com/office/powerpoint/2010/main" val="215524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_Slide_2">
    <p:spTree>
      <p:nvGrpSpPr>
        <p:cNvPr id="1" name=""/>
        <p:cNvGrpSpPr/>
        <p:nvPr/>
      </p:nvGrpSpPr>
      <p:grpSpPr>
        <a:xfrm>
          <a:off x="0" y="0"/>
          <a:ext cx="0" cy="0"/>
          <a:chOff x="0" y="0"/>
          <a:chExt cx="0" cy="0"/>
        </a:xfrm>
      </p:grpSpPr>
      <p:sp>
        <p:nvSpPr>
          <p:cNvPr id="4" name="Title 1"/>
          <p:cNvSpPr>
            <a:spLocks noGrp="1"/>
          </p:cNvSpPr>
          <p:nvPr>
            <p:ph type="title"/>
          </p:nvPr>
        </p:nvSpPr>
        <p:spPr>
          <a:xfrm>
            <a:off x="609600" y="2895601"/>
            <a:ext cx="10972800" cy="1079025"/>
          </a:xfrm>
        </p:spPr>
        <p:txBody>
          <a:bodyPr/>
          <a:lstStyle/>
          <a:p>
            <a:r>
              <a:rPr lang="en-US"/>
              <a:t>Click to edit Master title style</a:t>
            </a:r>
          </a:p>
        </p:txBody>
      </p:sp>
    </p:spTree>
    <p:extLst>
      <p:ext uri="{BB962C8B-B14F-4D97-AF65-F5344CB8AC3E}">
        <p14:creationId xmlns:p14="http://schemas.microsoft.com/office/powerpoint/2010/main" val="3351133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91440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914401"/>
            <a:ext cx="6815667" cy="548639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09601" y="2076451"/>
            <a:ext cx="4011084" cy="43243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34692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5102225"/>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914400"/>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668963"/>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720154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60486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64060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04729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914401"/>
            <a:ext cx="53848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1"/>
            <a:ext cx="53848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8092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914400"/>
            <a:ext cx="53848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914399"/>
            <a:ext cx="5384800" cy="26669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sz="half" idx="10"/>
          </p:nvPr>
        </p:nvSpPr>
        <p:spPr>
          <a:xfrm>
            <a:off x="609600" y="3733800"/>
            <a:ext cx="5384800" cy="26670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p:cNvSpPr>
            <a:spLocks noGrp="1"/>
          </p:cNvSpPr>
          <p:nvPr>
            <p:ph sz="half" idx="11"/>
          </p:nvPr>
        </p:nvSpPr>
        <p:spPr>
          <a:xfrm>
            <a:off x="6197600" y="3733799"/>
            <a:ext cx="5384800" cy="26670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72792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3733800"/>
            <a:ext cx="109728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09600" y="914400"/>
            <a:ext cx="10972800" cy="2667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562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914400"/>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1554163"/>
            <a:ext cx="5386917" cy="48466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914400"/>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1554163"/>
            <a:ext cx="5389033" cy="48466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83965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28872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09600" y="2895600"/>
            <a:ext cx="10972800" cy="1143000"/>
          </a:xfrm>
          <a:prstGeom prst="rect">
            <a:avLst/>
          </a:prstGeom>
        </p:spPr>
        <p:txBody>
          <a:bodyPr anchor="ctr" anchorCtr="0">
            <a:normAutofit/>
          </a:bodyPr>
          <a:lstStyle>
            <a:lvl1pPr>
              <a:defRPr sz="2000" b="1" baseline="0">
                <a:latin typeface="Arial Narrow" panose="020B0606020202030204" pitchFamily="34" charset="0"/>
                <a:cs typeface="Arial" pitchFamily="34" charset="0"/>
              </a:defRPr>
            </a:lvl1pPr>
          </a:lstStyle>
          <a:p>
            <a:r>
              <a:rPr lang="en-US" dirty="0"/>
              <a:t>[Intentionally Left Blank]</a:t>
            </a:r>
          </a:p>
        </p:txBody>
      </p:sp>
    </p:spTree>
    <p:extLst>
      <p:ext uri="{BB962C8B-B14F-4D97-AF65-F5344CB8AC3E}">
        <p14:creationId xmlns:p14="http://schemas.microsoft.com/office/powerpoint/2010/main" val="2328132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6800" y="66575"/>
            <a:ext cx="10058400" cy="68579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914400"/>
            <a:ext cx="10972800" cy="546873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Box 49"/>
          <p:cNvSpPr txBox="1">
            <a:spLocks noChangeArrowheads="1"/>
          </p:cNvSpPr>
          <p:nvPr userDrawn="1"/>
        </p:nvSpPr>
        <p:spPr bwMode="auto">
          <a:xfrm>
            <a:off x="9753600" y="6550224"/>
            <a:ext cx="2438400" cy="307777"/>
          </a:xfrm>
          <a:prstGeom prst="rect">
            <a:avLst/>
          </a:prstGeom>
          <a:noFill/>
          <a:ln w="12700">
            <a:noFill/>
            <a:miter lim="800000"/>
            <a:headEnd type="none" w="sm" len="sm"/>
            <a:tailEnd type="none" w="sm" len="sm"/>
          </a:ln>
          <a:effectLst/>
        </p:spPr>
        <p:txBody>
          <a:bodyPr wrap="square" anchor="ctr">
            <a:spAutoFit/>
          </a:bodyPr>
          <a:lstStyle/>
          <a:p>
            <a:pPr algn="r">
              <a:spcBef>
                <a:spcPct val="50000"/>
              </a:spcBef>
            </a:pPr>
            <a:fld id="{FECCACFC-A1DF-4E05-81FF-9C3E99D1E2C5}" type="slidenum">
              <a:rPr lang="en-US" sz="1400" b="0">
                <a:latin typeface="Arial Narrow" panose="020B0606020202030204" pitchFamily="34" charset="0"/>
                <a:cs typeface="Arial" pitchFamily="34" charset="0"/>
              </a:rPr>
              <a:pPr algn="r">
                <a:spcBef>
                  <a:spcPct val="50000"/>
                </a:spcBef>
              </a:pPr>
              <a:t>‹#›</a:t>
            </a:fld>
            <a:endParaRPr lang="en-US" sz="1400" b="0" dirty="0">
              <a:latin typeface="Arial Narrow" panose="020B0606020202030204" pitchFamily="34" charset="0"/>
              <a:cs typeface="Arial" pitchFamily="34" charset="0"/>
            </a:endParaRPr>
          </a:p>
        </p:txBody>
      </p:sp>
      <p:pic>
        <p:nvPicPr>
          <p:cNvPr id="6" name="Picture 5" descr="A picture containing logo&#10;&#10;Description automatically generated">
            <a:extLst>
              <a:ext uri="{FF2B5EF4-FFF2-40B4-BE49-F238E27FC236}">
                <a16:creationId xmlns:a16="http://schemas.microsoft.com/office/drawing/2014/main" id="{B8DF81FD-B53F-1217-29A0-56B46A1E0E1B}"/>
              </a:ext>
            </a:extLst>
          </p:cNvPr>
          <p:cNvPicPr>
            <a:picLocks noChangeAspect="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39624" y="-2416"/>
            <a:ext cx="673301" cy="680596"/>
          </a:xfrm>
          <a:prstGeom prst="rect">
            <a:avLst/>
          </a:prstGeom>
          <a:noFill/>
        </p:spPr>
      </p:pic>
      <p:cxnSp>
        <p:nvCxnSpPr>
          <p:cNvPr id="17" name="AutoShape 7"/>
          <p:cNvCxnSpPr>
            <a:cxnSpLocks noChangeShapeType="1"/>
          </p:cNvCxnSpPr>
          <p:nvPr userDrawn="1"/>
        </p:nvCxnSpPr>
        <p:spPr bwMode="auto">
          <a:xfrm>
            <a:off x="0" y="695660"/>
            <a:ext cx="12192000" cy="0"/>
          </a:xfrm>
          <a:prstGeom prst="straightConnector1">
            <a:avLst/>
          </a:prstGeom>
          <a:noFill/>
          <a:ln w="38100">
            <a:solidFill>
              <a:schemeClr val="accent1"/>
            </a:solidFill>
            <a:round/>
            <a:headEnd/>
            <a:tailEnd/>
          </a:ln>
        </p:spPr>
      </p:cxnSp>
      <p:sp>
        <p:nvSpPr>
          <p:cNvPr id="10" name="Rectangle 9"/>
          <p:cNvSpPr/>
          <p:nvPr userDrawn="1"/>
        </p:nvSpPr>
        <p:spPr>
          <a:xfrm>
            <a:off x="11125200" y="18288"/>
            <a:ext cx="1062320" cy="646331"/>
          </a:xfrm>
          <a:prstGeom prst="rect">
            <a:avLst/>
          </a:prstGeom>
          <a:noFill/>
        </p:spPr>
        <p:txBody>
          <a:bodyPr wrap="square" lIns="91440" tIns="45720" rIns="91440" bIns="45720">
            <a:spAutoFit/>
          </a:bodyPr>
          <a:lstStyle/>
          <a:p>
            <a:pPr algn="ctr"/>
            <a:r>
              <a:rPr lang="en-US" sz="1800" b="0" cap="none" spc="0" dirty="0">
                <a:ln w="0"/>
                <a:gradFill>
                  <a:gsLst>
                    <a:gs pos="21000">
                      <a:srgbClr val="53575C"/>
                    </a:gs>
                    <a:gs pos="88000">
                      <a:srgbClr val="C5C7CA"/>
                    </a:gs>
                  </a:gsLst>
                  <a:lin ang="5400000"/>
                </a:gradFill>
                <a:effectLst/>
              </a:rPr>
              <a:t>Company</a:t>
            </a:r>
          </a:p>
          <a:p>
            <a:pPr algn="ctr"/>
            <a:r>
              <a:rPr lang="en-US" sz="1800" b="0" cap="none" spc="0" dirty="0">
                <a:ln w="0"/>
                <a:gradFill>
                  <a:gsLst>
                    <a:gs pos="21000">
                      <a:srgbClr val="53575C"/>
                    </a:gs>
                    <a:gs pos="88000">
                      <a:srgbClr val="C5C7CA"/>
                    </a:gs>
                  </a:gsLst>
                  <a:lin ang="5400000"/>
                </a:gradFill>
                <a:effectLst/>
              </a:rPr>
              <a:t>Logo</a:t>
            </a:r>
          </a:p>
        </p:txBody>
      </p:sp>
      <p:sp>
        <p:nvSpPr>
          <p:cNvPr id="4" name="TextBox 3"/>
          <p:cNvSpPr txBox="1"/>
          <p:nvPr userDrawn="1"/>
        </p:nvSpPr>
        <p:spPr>
          <a:xfrm>
            <a:off x="76200" y="6596390"/>
            <a:ext cx="3215945" cy="246221"/>
          </a:xfrm>
          <a:prstGeom prst="rect">
            <a:avLst/>
          </a:prstGeom>
          <a:noFill/>
        </p:spPr>
        <p:txBody>
          <a:bodyPr wrap="none" rtlCol="0">
            <a:spAutoFit/>
          </a:bodyPr>
          <a:lstStyle/>
          <a:p>
            <a:r>
              <a:rPr lang="en-US" sz="1000" dirty="0"/>
              <a:t>2026 </a:t>
            </a:r>
            <a:r>
              <a:rPr lang="en-US" sz="1000" dirty="0" err="1"/>
              <a:t>GOMACTech</a:t>
            </a:r>
            <a:r>
              <a:rPr lang="en-US" sz="1000" baseline="0" dirty="0"/>
              <a:t>  |  &lt;Date of Presentation e.g. 11 MAR 2026&gt;</a:t>
            </a:r>
            <a:endParaRPr lang="en-US" sz="1000" dirty="0"/>
          </a:p>
        </p:txBody>
      </p:sp>
      <p:sp>
        <p:nvSpPr>
          <p:cNvPr id="13" name="TextBox 12">
            <a:extLst>
              <a:ext uri="{FF2B5EF4-FFF2-40B4-BE49-F238E27FC236}">
                <a16:creationId xmlns:a16="http://schemas.microsoft.com/office/drawing/2014/main" id="{24C6C383-D41A-5557-E417-3C2C2BCE1EE9}"/>
              </a:ext>
            </a:extLst>
          </p:cNvPr>
          <p:cNvSpPr txBox="1"/>
          <p:nvPr userDrawn="1"/>
        </p:nvSpPr>
        <p:spPr>
          <a:xfrm>
            <a:off x="4213368" y="0"/>
            <a:ext cx="3765262" cy="307777"/>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UNCLASSIFIED – Not Approved for Public Release</a:t>
            </a:r>
          </a:p>
        </p:txBody>
      </p:sp>
      <p:sp>
        <p:nvSpPr>
          <p:cNvPr id="14" name="TextBox 13">
            <a:extLst>
              <a:ext uri="{FF2B5EF4-FFF2-40B4-BE49-F238E27FC236}">
                <a16:creationId xmlns:a16="http://schemas.microsoft.com/office/drawing/2014/main" id="{EC360E7C-26B4-DFE0-76AD-E19ABB8E8ED3}"/>
              </a:ext>
            </a:extLst>
          </p:cNvPr>
          <p:cNvSpPr txBox="1"/>
          <p:nvPr userDrawn="1"/>
        </p:nvSpPr>
        <p:spPr>
          <a:xfrm>
            <a:off x="4234218" y="6594081"/>
            <a:ext cx="3723584" cy="307777"/>
          </a:xfrm>
          <a:prstGeom prst="rect">
            <a:avLst/>
          </a:prstGeom>
          <a:noFill/>
        </p:spPr>
        <p:txBody>
          <a:bodyPr wrap="none" rtlCol="0">
            <a:spAutoFit/>
          </a:bodyPr>
          <a:lstStyle/>
          <a:p>
            <a:pPr algn="ctr"/>
            <a:r>
              <a:rPr lang="en-US" sz="1400" b="1" dirty="0">
                <a:solidFill>
                  <a:schemeClr val="tx1"/>
                </a:solidFill>
              </a:rPr>
              <a:t>UNCLASSIFIED – Not Approved for Public Release</a:t>
            </a:r>
          </a:p>
        </p:txBody>
      </p:sp>
    </p:spTree>
    <p:extLst>
      <p:ext uri="{BB962C8B-B14F-4D97-AF65-F5344CB8AC3E}">
        <p14:creationId xmlns:p14="http://schemas.microsoft.com/office/powerpoint/2010/main" val="1511513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2" r:id="rId5"/>
    <p:sldLayoutId id="2147483661" r:id="rId6"/>
    <p:sldLayoutId id="2147483653" r:id="rId7"/>
    <p:sldLayoutId id="2147483654" r:id="rId8"/>
    <p:sldLayoutId id="2147483655" r:id="rId9"/>
    <p:sldLayoutId id="2147483660" r:id="rId10"/>
    <p:sldLayoutId id="2147483656" r:id="rId11"/>
    <p:sldLayoutId id="2147483657" r:id="rId12"/>
    <p:sldLayoutId id="2147483658" r:id="rId13"/>
  </p:sldLayoutIdLst>
  <p:txStyles>
    <p:titleStyle>
      <a:lvl1pPr algn="ctr" defTabSz="914400" rtl="0" eaLnBrk="1" latinLnBrk="0" hangingPunct="1">
        <a:spcBef>
          <a:spcPct val="0"/>
        </a:spcBef>
        <a:buNone/>
        <a:defRPr sz="3600" b="1" kern="1200">
          <a:solidFill>
            <a:schemeClr val="tx1"/>
          </a:solidFill>
          <a:latin typeface="Arial Narrow" panose="020B060602020203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Narrow" panose="020B060602020203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Narrow" panose="020B060602020203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Narrow" panose="020B060602020203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Narrow" panose="020B060602020203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339F4FDD-9B09-4664-3686-92C71069F5CB}"/>
              </a:ext>
            </a:extLst>
          </p:cNvPr>
          <p:cNvSpPr>
            <a:spLocks noGrp="1"/>
          </p:cNvSpPr>
          <p:nvPr>
            <p:ph sz="half" idx="2"/>
          </p:nvPr>
        </p:nvSpPr>
        <p:spPr/>
        <p:txBody>
          <a:bodyPr/>
          <a:lstStyle/>
          <a:p>
            <a:endParaRPr lang="en-US"/>
          </a:p>
        </p:txBody>
      </p:sp>
      <p:sp>
        <p:nvSpPr>
          <p:cNvPr id="5" name="Content Placeholder 4">
            <a:extLst>
              <a:ext uri="{FF2B5EF4-FFF2-40B4-BE49-F238E27FC236}">
                <a16:creationId xmlns:a16="http://schemas.microsoft.com/office/drawing/2014/main" id="{84BBAE99-ADE7-4C01-BE9E-73EA281F32EB}"/>
              </a:ext>
            </a:extLst>
          </p:cNvPr>
          <p:cNvSpPr>
            <a:spLocks noGrp="1"/>
          </p:cNvSpPr>
          <p:nvPr>
            <p:ph sz="half" idx="10"/>
          </p:nvPr>
        </p:nvSpPr>
        <p:spPr/>
        <p:txBody>
          <a:bodyPr/>
          <a:lstStyle/>
          <a:p>
            <a:endParaRPr lang="en-US"/>
          </a:p>
        </p:txBody>
      </p:sp>
      <p:sp>
        <p:nvSpPr>
          <p:cNvPr id="6" name="Content Placeholder 5">
            <a:extLst>
              <a:ext uri="{FF2B5EF4-FFF2-40B4-BE49-F238E27FC236}">
                <a16:creationId xmlns:a16="http://schemas.microsoft.com/office/drawing/2014/main" id="{BC296EE3-21CF-8368-B0EF-C5FC4D857706}"/>
              </a:ext>
            </a:extLst>
          </p:cNvPr>
          <p:cNvSpPr>
            <a:spLocks noGrp="1"/>
          </p:cNvSpPr>
          <p:nvPr>
            <p:ph sz="half" idx="11"/>
          </p:nvPr>
        </p:nvSpPr>
        <p:spPr/>
        <p:txBody>
          <a:bodyPr/>
          <a:lstStyle/>
          <a:p>
            <a:endParaRPr lang="en-US" dirty="0"/>
          </a:p>
        </p:txBody>
      </p:sp>
    </p:spTree>
    <p:extLst>
      <p:ext uri="{BB962C8B-B14F-4D97-AF65-F5344CB8AC3E}">
        <p14:creationId xmlns:p14="http://schemas.microsoft.com/office/powerpoint/2010/main" val="1284598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62500" lnSpcReduction="20000"/>
          </a:bodyPr>
          <a:lstStyle/>
          <a:p>
            <a:r>
              <a:rPr lang="en-US" dirty="0"/>
              <a:t>This slide template is for information that is </a:t>
            </a:r>
            <a:r>
              <a:rPr lang="en-US" b="1" dirty="0"/>
              <a:t>NOT</a:t>
            </a:r>
            <a:r>
              <a:rPr lang="en-US" dirty="0"/>
              <a:t> CUI controlled but has not been formally Distro A cleared and so is </a:t>
            </a:r>
            <a:r>
              <a:rPr lang="en-US" b="1" dirty="0"/>
              <a:t>NOT</a:t>
            </a:r>
            <a:r>
              <a:rPr lang="en-US" dirty="0"/>
              <a:t> (or not yet) approved for public release even though the authors believe the contents are eligible for . </a:t>
            </a:r>
          </a:p>
          <a:p>
            <a:pPr lvl="1"/>
            <a:r>
              <a:rPr lang="en-US" dirty="0"/>
              <a:t>The “UNCLASSIFIED – Not Approved for Public Release” marking is to be used on the top and bottom of each slide.</a:t>
            </a:r>
          </a:p>
          <a:p>
            <a:pPr lvl="1"/>
            <a:r>
              <a:rPr lang="en-US" dirty="0"/>
              <a:t>This marking is not a formal marking and anyone using it should first obtain permission to do so via their government sponsor/PM (if applicable). </a:t>
            </a:r>
          </a:p>
          <a:p>
            <a:pPr lvl="1"/>
            <a:r>
              <a:rPr lang="en-US" b="1" dirty="0"/>
              <a:t>Note: </a:t>
            </a:r>
            <a:r>
              <a:rPr lang="en-US" dirty="0"/>
              <a:t>Information marked in this way may not be publicly released UNLESS/UNTIL it formally obtains a Distro A approval from a Public Affairs Office.  Therefore, it its current state, it would only be available to those covered by “FEDCON” or “Distribution Statement: C”. </a:t>
            </a:r>
          </a:p>
          <a:p>
            <a:pPr lvl="1"/>
            <a:r>
              <a:rPr lang="en-US" b="1" dirty="0">
                <a:solidFill>
                  <a:srgbClr val="FF0000"/>
                </a:solidFill>
              </a:rPr>
              <a:t>Note 2: This Template contains no controlled information and is only marked to expedite slide creation.  </a:t>
            </a:r>
          </a:p>
          <a:p>
            <a:pPr lvl="1"/>
            <a:endParaRPr lang="en-US" dirty="0"/>
          </a:p>
          <a:p>
            <a:r>
              <a:rPr lang="en-US" dirty="0"/>
              <a:t>Please be sure that the year on the title slide and slide master reflect the year of GOMAC the presentation will be given. (e.g. 202x where the “x” represents the year the conference takes place.)</a:t>
            </a:r>
          </a:p>
          <a:p>
            <a:pPr lvl="1"/>
            <a:r>
              <a:rPr lang="en-US" dirty="0"/>
              <a:t>In MSPPT 365 (Version 2406), click on the ‘View’ ribbon tab then the ‘Slide Master’ button.</a:t>
            </a:r>
          </a:p>
          <a:p>
            <a:pPr lvl="1"/>
            <a:endParaRPr lang="en-US" dirty="0"/>
          </a:p>
          <a:p>
            <a:r>
              <a:rPr lang="en-US" dirty="0">
                <a:effectLst/>
              </a:rPr>
              <a:t>Be aware of what proprietary and CUI information you are sharing as </a:t>
            </a:r>
            <a:r>
              <a:rPr lang="en-US" dirty="0" err="1">
                <a:effectLst/>
              </a:rPr>
              <a:t>GOMACTech’s</a:t>
            </a:r>
            <a:r>
              <a:rPr lang="en-US" dirty="0">
                <a:effectLst/>
              </a:rPr>
              <a:t> audience comprises U.S. citizens and U.S. permanent residents.</a:t>
            </a:r>
          </a:p>
          <a:p>
            <a:endParaRPr lang="en-US" dirty="0"/>
          </a:p>
          <a:p>
            <a:r>
              <a:rPr lang="en-US" dirty="0"/>
              <a:t>For further guidance, please refer to “Information Markings Guidance: Markings for </a:t>
            </a:r>
            <a:r>
              <a:rPr lang="en-US" dirty="0" err="1"/>
              <a:t>GOMACTech</a:t>
            </a:r>
            <a:r>
              <a:rPr lang="en-US" dirty="0"/>
              <a:t> Papers” found alongside the conference templates.</a:t>
            </a:r>
          </a:p>
        </p:txBody>
      </p:sp>
    </p:spTree>
    <p:extLst>
      <p:ext uri="{BB962C8B-B14F-4D97-AF65-F5344CB8AC3E}">
        <p14:creationId xmlns:p14="http://schemas.microsoft.com/office/powerpoint/2010/main" val="1839631527"/>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FE0E03126CA34E937DCB6DE3E384A4" ma:contentTypeVersion="18" ma:contentTypeDescription="Create a new document." ma:contentTypeScope="" ma:versionID="f3723c533f198d02d8a05890d7e2f6fa">
  <xsd:schema xmlns:xsd="http://www.w3.org/2001/XMLSchema" xmlns:xs="http://www.w3.org/2001/XMLSchema" xmlns:p="http://schemas.microsoft.com/office/2006/metadata/properties" xmlns:ns2="5805353f-423f-480f-983e-3e19d9945d2f" xmlns:ns3="21b61124-9aa1-4b0c-a0e7-3f915d955e7c" targetNamespace="http://schemas.microsoft.com/office/2006/metadata/properties" ma:root="true" ma:fieldsID="5c6ff6f46df5601c85f45474463cf254" ns2:_="" ns3:_="">
    <xsd:import namespace="5805353f-423f-480f-983e-3e19d9945d2f"/>
    <xsd:import namespace="21b61124-9aa1-4b0c-a0e7-3f915d955e7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05353f-423f-480f-983e-3e19d9945d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e1492c-afcc-44bd-a6e6-77057cb467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b61124-9aa1-4b0c-a0e7-3f915d955e7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51404f-418e-42dd-a2ec-f21ee543b674}" ma:internalName="TaxCatchAll" ma:showField="CatchAllData" ma:web="21b61124-9aa1-4b0c-a0e7-3f915d955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1b61124-9aa1-4b0c-a0e7-3f915d955e7c" xsi:nil="true"/>
    <lcf76f155ced4ddcb4097134ff3c332f xmlns="5805353f-423f-480f-983e-3e19d9945d2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A3012F-1F89-4759-B924-D8AE6C5AC3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05353f-423f-480f-983e-3e19d9945d2f"/>
    <ds:schemaRef ds:uri="21b61124-9aa1-4b0c-a0e7-3f915d955e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89101AB-05E0-43B4-88BA-7E0FD7A3856F}">
  <ds:schemaRefs>
    <ds:schemaRef ds:uri="http://schemas.microsoft.com/office/2006/metadata/properties"/>
    <ds:schemaRef ds:uri="http://schemas.microsoft.com/office/infopath/2007/PartnerControls"/>
    <ds:schemaRef ds:uri="21b61124-9aa1-4b0c-a0e7-3f915d955e7c"/>
    <ds:schemaRef ds:uri="5805353f-423f-480f-983e-3e19d9945d2f"/>
  </ds:schemaRefs>
</ds:datastoreItem>
</file>

<file path=customXml/itemProps3.xml><?xml version="1.0" encoding="utf-8"?>
<ds:datastoreItem xmlns:ds="http://schemas.openxmlformats.org/officeDocument/2006/customXml" ds:itemID="{07FBC50D-F121-4614-85D3-A46EC7341289}">
  <ds:schemaRefs>
    <ds:schemaRef ds:uri="http://schemas.microsoft.com/sharepoint/v3/contenttype/forms"/>
  </ds:schemaRefs>
</ds:datastoreItem>
</file>

<file path=docMetadata/LabelInfo.xml><?xml version="1.0" encoding="utf-8"?>
<clbl:labelList xmlns:clbl="http://schemas.microsoft.com/office/2020/mipLabelMetadata">
  <clbl:label id="{37adc8ff-f4a3-4a14-9c0d-84b4985de0d2}" enabled="1" method="Privileged" siteId="{8331b18d-2d87-48ef-a35f-ac8818ebf9b4}" contentBits="0" removed="0"/>
</clbl:labelList>
</file>

<file path=docProps/app.xml><?xml version="1.0" encoding="utf-8"?>
<Properties xmlns="http://schemas.openxmlformats.org/officeDocument/2006/extended-properties" xmlns:vt="http://schemas.openxmlformats.org/officeDocument/2006/docPropsVTypes">
  <TotalTime>9930</TotalTime>
  <Words>284</Words>
  <Application>Microsoft Office PowerPoint</Application>
  <PresentationFormat>Widescreen</PresentationFormat>
  <Paragraphs>12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Narrow</vt:lpstr>
      <vt:lpstr>Calibri</vt:lpstr>
      <vt:lpstr>Office Theme</vt:lpstr>
      <vt:lpstr>PowerPoint Presentation</vt:lpstr>
      <vt:lpstr>PowerPoint Presentation</vt:lpstr>
    </vt:vector>
  </TitlesOfParts>
  <Company>GOMACTech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GOMACTech MSPPT Template</dc:title>
  <dc:creator>GOMAC</dc:creator>
  <cp:lastModifiedBy>USECHAK, NICHOLAS G CIV USAF AFMC AFRL/RYDI</cp:lastModifiedBy>
  <cp:revision>50</cp:revision>
  <dcterms:created xsi:type="dcterms:W3CDTF">2015-11-19T17:43:58Z</dcterms:created>
  <dcterms:modified xsi:type="dcterms:W3CDTF">2025-10-15T13:28:46Z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0x010100C3FE0E03126CA34E937DCB6DE3E384A4</vt:lpwstr>
  </property>
</Properties>
</file>