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7"/>
  </p:notesMasterIdLst>
  <p:handoutMasterIdLst>
    <p:handoutMasterId r:id="rId8"/>
  </p:handoutMasterIdLst>
  <p:sldIdLst>
    <p:sldId id="258" r:id="rId5"/>
    <p:sldId id="257" r:id="rId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1651" autoAdjust="0"/>
    <p:restoredTop sz="95652" autoAdjust="0"/>
  </p:normalViewPr>
  <p:slideViewPr>
    <p:cSldViewPr>
      <p:cViewPr varScale="1">
        <p:scale>
          <a:sx n="71" d="100"/>
          <a:sy n="71" d="100"/>
        </p:scale>
        <p:origin x="620" y="36"/>
      </p:cViewPr>
      <p:guideLst>
        <p:guide orient="horz" pos="2160"/>
        <p:guide pos="3840"/>
      </p:guideLst>
    </p:cSldViewPr>
  </p:slideViewPr>
  <p:notesTextViewPr>
    <p:cViewPr>
      <p:scale>
        <a:sx n="1" d="1"/>
        <a:sy n="1" d="1"/>
      </p:scale>
      <p:origin x="0" y="0"/>
    </p:cViewPr>
  </p:notesTextViewPr>
  <p:sorterViewPr>
    <p:cViewPr>
      <p:scale>
        <a:sx n="100" d="100"/>
        <a:sy n="100" d="100"/>
      </p:scale>
      <p:origin x="0" y="0"/>
    </p:cViewPr>
  </p:sorterViewPr>
  <p:notesViewPr>
    <p:cSldViewPr>
      <p:cViewPr varScale="1">
        <p:scale>
          <a:sx n="58" d="100"/>
          <a:sy n="58" d="100"/>
        </p:scale>
        <p:origin x="3240" y="72"/>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handoutMaster" Target="handoutMasters/handoutMaster1.xml"/><Relationship Id="rId3" Type="http://schemas.openxmlformats.org/officeDocument/2006/relationships/customXml" Target="../customXml/item3.xml"/><Relationship Id="rId7" Type="http://schemas.openxmlformats.org/officeDocument/2006/relationships/notesMaster" Target="notesMasters/notesMaster1.xml"/><Relationship Id="rId12" Type="http://schemas.openxmlformats.org/officeDocument/2006/relationships/tableStyles" Target="tableStyle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theme" Target="theme/theme1.xml"/><Relationship Id="rId5" Type="http://schemas.openxmlformats.org/officeDocument/2006/relationships/slide" Target="slides/slide1.xml"/><Relationship Id="rId10"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B59D057C-C781-10E7-816E-ED4CD880D18E}"/>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0B8E5BCC-2636-9BA7-E260-3A5366CD2FA5}"/>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E450C676-2EC2-4B9A-AB72-60C67EF2FF06}" type="datetimeFigureOut">
              <a:rPr lang="en-US" smtClean="0"/>
              <a:t>9/5/2025</a:t>
            </a:fld>
            <a:endParaRPr lang="en-US"/>
          </a:p>
        </p:txBody>
      </p:sp>
      <p:sp>
        <p:nvSpPr>
          <p:cNvPr id="4" name="Footer Placeholder 3">
            <a:extLst>
              <a:ext uri="{FF2B5EF4-FFF2-40B4-BE49-F238E27FC236}">
                <a16:creationId xmlns:a16="http://schemas.microsoft.com/office/drawing/2014/main" id="{8B29D206-79B7-5280-E668-BEF45A1D884D}"/>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6304885E-B463-392B-A5AC-16406CEA2469}"/>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0674526F-4685-4778-B9F0-FF74A5A675D1}" type="slidenum">
              <a:rPr lang="en-US" smtClean="0"/>
              <a:t>‹#›</a:t>
            </a:fld>
            <a:endParaRPr lang="en-US"/>
          </a:p>
        </p:txBody>
      </p:sp>
    </p:spTree>
    <p:extLst>
      <p:ext uri="{BB962C8B-B14F-4D97-AF65-F5344CB8AC3E}">
        <p14:creationId xmlns:p14="http://schemas.microsoft.com/office/powerpoint/2010/main" val="76097674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411FA28-4ABF-468A-A77C-6499CDC2F1AF}" type="datetimeFigureOut">
              <a:rPr lang="en-US" smtClean="0"/>
              <a:t>9/5/2025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4E4A84A-AEDB-4C19-93CE-6410AF829C46}" type="slidenum">
              <a:rPr lang="en-US" smtClean="0"/>
              <a:t>‹#›</a:t>
            </a:fld>
            <a:endParaRPr lang="en-US"/>
          </a:p>
        </p:txBody>
      </p:sp>
    </p:spTree>
    <p:extLst>
      <p:ext uri="{BB962C8B-B14F-4D97-AF65-F5344CB8AC3E}">
        <p14:creationId xmlns:p14="http://schemas.microsoft.com/office/powerpoint/2010/main" val="11724649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12" name="Text Box 2"/>
          <p:cNvSpPr txBox="1">
            <a:spLocks noChangeArrowheads="1"/>
          </p:cNvSpPr>
          <p:nvPr userDrawn="1"/>
        </p:nvSpPr>
        <p:spPr bwMode="auto">
          <a:xfrm>
            <a:off x="6400800" y="3124200"/>
            <a:ext cx="5384800" cy="1143000"/>
          </a:xfrm>
          <a:prstGeom prst="rect">
            <a:avLst/>
          </a:prstGeom>
          <a:noFill/>
          <a:ln w="9525" algn="ctr">
            <a:noFill/>
            <a:miter lim="800000"/>
            <a:headEnd/>
            <a:tailEnd/>
          </a:ln>
          <a:effectLst/>
        </p:spPr>
        <p:txBody>
          <a:bodyPr anchor="ctr"/>
          <a:lstStyle/>
          <a:p>
            <a:pPr algn="r">
              <a:spcBef>
                <a:spcPct val="0"/>
              </a:spcBef>
              <a:buFontTx/>
              <a:buNone/>
              <a:defRPr/>
            </a:pPr>
            <a:endParaRPr lang="en-US" sz="2000" b="1" i="0" dirty="0">
              <a:effectLst/>
              <a:latin typeface="Arial" pitchFamily="34" charset="0"/>
            </a:endParaRPr>
          </a:p>
        </p:txBody>
      </p:sp>
      <p:sp>
        <p:nvSpPr>
          <p:cNvPr id="13" name="Content Placeholder 3"/>
          <p:cNvSpPr>
            <a:spLocks noGrp="1"/>
          </p:cNvSpPr>
          <p:nvPr>
            <p:ph sz="half" idx="2" hasCustomPrompt="1"/>
          </p:nvPr>
        </p:nvSpPr>
        <p:spPr>
          <a:xfrm>
            <a:off x="1016000" y="2286000"/>
            <a:ext cx="10160000" cy="1676400"/>
          </a:xfrm>
          <a:prstGeom prst="rect">
            <a:avLst/>
          </a:prstGeom>
        </p:spPr>
        <p:txBody>
          <a:bodyPr anchor="ctr" anchorCtr="0"/>
          <a:lstStyle>
            <a:lvl1pPr algn="ctr">
              <a:buNone/>
              <a:defRPr sz="2800" b="1">
                <a:latin typeface="Arial Narrow" panose="020B0606020202030204" pitchFamily="34" charset="0"/>
                <a:cs typeface="Arial" pitchFamily="34" charset="0"/>
              </a:defRPr>
            </a:lvl1pPr>
            <a:lvl2pPr>
              <a:defRPr sz="2400" b="1">
                <a:latin typeface="Arial" pitchFamily="34" charset="0"/>
                <a:cs typeface="Arial" pitchFamily="34" charset="0"/>
              </a:defRPr>
            </a:lvl2pPr>
            <a:lvl3pPr>
              <a:defRPr sz="2000" b="1">
                <a:latin typeface="Arial" pitchFamily="34" charset="0"/>
                <a:cs typeface="Arial" pitchFamily="34" charset="0"/>
              </a:defRPr>
            </a:lvl3pPr>
            <a:lvl4pPr>
              <a:defRPr sz="1800" b="1">
                <a:latin typeface="Arial" pitchFamily="34" charset="0"/>
                <a:cs typeface="Arial" pitchFamily="34" charset="0"/>
              </a:defRPr>
            </a:lvl4pPr>
            <a:lvl5pPr>
              <a:defRPr sz="1600" b="1">
                <a:latin typeface="Arial" pitchFamily="34" charset="0"/>
                <a:cs typeface="Arial" pitchFamily="34" charset="0"/>
              </a:defRPr>
            </a:lvl5pPr>
            <a:lvl6pPr>
              <a:defRPr sz="1800"/>
            </a:lvl6pPr>
            <a:lvl7pPr>
              <a:defRPr sz="1800"/>
            </a:lvl7pPr>
            <a:lvl8pPr>
              <a:defRPr sz="1800"/>
            </a:lvl8pPr>
            <a:lvl9pPr>
              <a:defRPr sz="1800"/>
            </a:lvl9pPr>
          </a:lstStyle>
          <a:p>
            <a:pPr lvl="0"/>
            <a:r>
              <a:rPr lang="en-US" dirty="0"/>
              <a:t>Click to edit Briefing Title</a:t>
            </a:r>
          </a:p>
        </p:txBody>
      </p:sp>
      <p:sp>
        <p:nvSpPr>
          <p:cNvPr id="14" name="Content Placeholder 3"/>
          <p:cNvSpPr>
            <a:spLocks noGrp="1"/>
          </p:cNvSpPr>
          <p:nvPr>
            <p:ph sz="half" idx="10" hasCustomPrompt="1"/>
          </p:nvPr>
        </p:nvSpPr>
        <p:spPr>
          <a:xfrm>
            <a:off x="1016000" y="3962400"/>
            <a:ext cx="10160000" cy="533400"/>
          </a:xfrm>
          <a:prstGeom prst="rect">
            <a:avLst/>
          </a:prstGeom>
        </p:spPr>
        <p:txBody>
          <a:bodyPr anchor="ctr" anchorCtr="0"/>
          <a:lstStyle>
            <a:lvl1pPr algn="ctr">
              <a:buNone/>
              <a:defRPr sz="2000" b="1">
                <a:latin typeface="Arial Narrow" panose="020B0606020202030204" pitchFamily="34" charset="0"/>
                <a:cs typeface="Arial" pitchFamily="34" charset="0"/>
              </a:defRPr>
            </a:lvl1pPr>
            <a:lvl2pPr>
              <a:defRPr sz="2400" b="1">
                <a:latin typeface="Arial" pitchFamily="34" charset="0"/>
                <a:cs typeface="Arial" pitchFamily="34" charset="0"/>
              </a:defRPr>
            </a:lvl2pPr>
            <a:lvl3pPr>
              <a:defRPr sz="2000" b="1">
                <a:latin typeface="Arial" pitchFamily="34" charset="0"/>
                <a:cs typeface="Arial" pitchFamily="34" charset="0"/>
              </a:defRPr>
            </a:lvl3pPr>
            <a:lvl4pPr>
              <a:defRPr sz="1800" b="1">
                <a:latin typeface="Arial" pitchFamily="34" charset="0"/>
                <a:cs typeface="Arial" pitchFamily="34" charset="0"/>
              </a:defRPr>
            </a:lvl4pPr>
            <a:lvl5pPr>
              <a:defRPr sz="1600" b="1">
                <a:latin typeface="Arial" pitchFamily="34" charset="0"/>
                <a:cs typeface="Arial" pitchFamily="34" charset="0"/>
              </a:defRPr>
            </a:lvl5pPr>
            <a:lvl6pPr>
              <a:defRPr sz="1800"/>
            </a:lvl6pPr>
            <a:lvl7pPr>
              <a:defRPr sz="1800"/>
            </a:lvl7pPr>
            <a:lvl8pPr>
              <a:defRPr sz="1800"/>
            </a:lvl8pPr>
            <a:lvl9pPr>
              <a:defRPr sz="1800"/>
            </a:lvl9pPr>
          </a:lstStyle>
          <a:p>
            <a:pPr lvl="0"/>
            <a:r>
              <a:rPr lang="en-US" dirty="0"/>
              <a:t>Click to edit Date: DD MMM YYYY</a:t>
            </a:r>
          </a:p>
        </p:txBody>
      </p:sp>
      <p:sp>
        <p:nvSpPr>
          <p:cNvPr id="15" name="Content Placeholder 3"/>
          <p:cNvSpPr>
            <a:spLocks noGrp="1"/>
          </p:cNvSpPr>
          <p:nvPr>
            <p:ph sz="half" idx="11" hasCustomPrompt="1"/>
          </p:nvPr>
        </p:nvSpPr>
        <p:spPr>
          <a:xfrm>
            <a:off x="1722725" y="4495800"/>
            <a:ext cx="5231362" cy="1676400"/>
          </a:xfrm>
          <a:prstGeom prst="rect">
            <a:avLst/>
          </a:prstGeom>
        </p:spPr>
        <p:txBody>
          <a:bodyPr anchor="ctr" anchorCtr="0"/>
          <a:lstStyle>
            <a:lvl1pPr marL="0" indent="0" algn="l">
              <a:buNone/>
              <a:defRPr sz="2000" b="1">
                <a:latin typeface="Arial Narrow" panose="020B0606020202030204" pitchFamily="34" charset="0"/>
                <a:cs typeface="Arial" pitchFamily="34" charset="0"/>
              </a:defRPr>
            </a:lvl1pPr>
            <a:lvl2pPr>
              <a:defRPr sz="2400" b="1">
                <a:latin typeface="Arial" pitchFamily="34" charset="0"/>
                <a:cs typeface="Arial" pitchFamily="34" charset="0"/>
              </a:defRPr>
            </a:lvl2pPr>
            <a:lvl3pPr>
              <a:defRPr sz="2000" b="1">
                <a:latin typeface="Arial" pitchFamily="34" charset="0"/>
                <a:cs typeface="Arial" pitchFamily="34" charset="0"/>
              </a:defRPr>
            </a:lvl3pPr>
            <a:lvl4pPr>
              <a:defRPr sz="1800" b="1">
                <a:latin typeface="Arial" pitchFamily="34" charset="0"/>
                <a:cs typeface="Arial" pitchFamily="34" charset="0"/>
              </a:defRPr>
            </a:lvl4pPr>
            <a:lvl5pPr>
              <a:defRPr sz="1600" b="1">
                <a:latin typeface="Arial" pitchFamily="34" charset="0"/>
                <a:cs typeface="Arial" pitchFamily="34" charset="0"/>
              </a:defRPr>
            </a:lvl5pPr>
            <a:lvl6pPr>
              <a:defRPr sz="1800"/>
            </a:lvl6pPr>
            <a:lvl7pPr>
              <a:defRPr sz="1800"/>
            </a:lvl7pPr>
            <a:lvl8pPr>
              <a:defRPr sz="1800"/>
            </a:lvl8pPr>
            <a:lvl9pPr>
              <a:defRPr sz="1800"/>
            </a:lvl9pPr>
          </a:lstStyle>
          <a:p>
            <a:pPr lvl="0"/>
            <a:r>
              <a:rPr lang="en-US" dirty="0"/>
              <a:t>Presenter’s Name</a:t>
            </a:r>
            <a:br>
              <a:rPr lang="en-US" dirty="0"/>
            </a:br>
            <a:r>
              <a:rPr lang="en-US" dirty="0"/>
              <a:t>Company/Organization</a:t>
            </a:r>
          </a:p>
          <a:p>
            <a:pPr lvl="0"/>
            <a:endParaRPr lang="en-US" dirty="0"/>
          </a:p>
        </p:txBody>
      </p:sp>
      <p:pic>
        <p:nvPicPr>
          <p:cNvPr id="2" name="Picture 1" descr="A picture containing logo&#10;&#10;Description automatically generated">
            <a:extLst>
              <a:ext uri="{FF2B5EF4-FFF2-40B4-BE49-F238E27FC236}">
                <a16:creationId xmlns:a16="http://schemas.microsoft.com/office/drawing/2014/main" id="{D3698ADB-C177-355E-1769-6C5D5174DE5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193040" y="88277"/>
            <a:ext cx="2192656" cy="2216410"/>
          </a:xfrm>
          <a:prstGeom prst="rect">
            <a:avLst/>
          </a:prstGeom>
          <a:noFill/>
        </p:spPr>
      </p:pic>
      <p:sp>
        <p:nvSpPr>
          <p:cNvPr id="10" name="Rectangle 9"/>
          <p:cNvSpPr/>
          <p:nvPr userDrawn="1"/>
        </p:nvSpPr>
        <p:spPr>
          <a:xfrm>
            <a:off x="166145" y="5751493"/>
            <a:ext cx="1556580" cy="954107"/>
          </a:xfrm>
          <a:prstGeom prst="rect">
            <a:avLst/>
          </a:prstGeom>
          <a:noFill/>
        </p:spPr>
        <p:txBody>
          <a:bodyPr wrap="none" lIns="91440" tIns="45720" rIns="91440" bIns="45720">
            <a:spAutoFit/>
          </a:bodyPr>
          <a:lstStyle/>
          <a:p>
            <a:pPr algn="ctr"/>
            <a:r>
              <a:rPr lang="en-US" sz="2800" b="0" cap="none" spc="0" dirty="0">
                <a:ln w="0"/>
                <a:gradFill>
                  <a:gsLst>
                    <a:gs pos="21000">
                      <a:srgbClr val="53575C"/>
                    </a:gs>
                    <a:gs pos="88000">
                      <a:srgbClr val="C5C7CA"/>
                    </a:gs>
                  </a:gsLst>
                  <a:lin ang="5400000"/>
                </a:gradFill>
                <a:effectLst/>
              </a:rPr>
              <a:t>Company</a:t>
            </a:r>
          </a:p>
          <a:p>
            <a:pPr algn="ctr"/>
            <a:r>
              <a:rPr lang="en-US" sz="2800" b="0" cap="none" spc="0" dirty="0">
                <a:ln w="0"/>
                <a:gradFill>
                  <a:gsLst>
                    <a:gs pos="21000">
                      <a:srgbClr val="53575C"/>
                    </a:gs>
                    <a:gs pos="88000">
                      <a:srgbClr val="C5C7CA"/>
                    </a:gs>
                  </a:gsLst>
                  <a:lin ang="5400000"/>
                </a:gradFill>
                <a:effectLst/>
              </a:rPr>
              <a:t>Logo</a:t>
            </a:r>
          </a:p>
        </p:txBody>
      </p:sp>
      <p:sp>
        <p:nvSpPr>
          <p:cNvPr id="4" name="TextBox 3">
            <a:extLst>
              <a:ext uri="{FF2B5EF4-FFF2-40B4-BE49-F238E27FC236}">
                <a16:creationId xmlns:a16="http://schemas.microsoft.com/office/drawing/2014/main" id="{8095712B-8396-9FA0-79C7-D900BD5F3F02}"/>
              </a:ext>
            </a:extLst>
          </p:cNvPr>
          <p:cNvSpPr txBox="1"/>
          <p:nvPr userDrawn="1"/>
        </p:nvSpPr>
        <p:spPr>
          <a:xfrm>
            <a:off x="5877029" y="0"/>
            <a:ext cx="437940" cy="307777"/>
          </a:xfrm>
          <a:prstGeom prst="rect">
            <a:avLst/>
          </a:prstGeom>
          <a:noFill/>
        </p:spPr>
        <p:txBody>
          <a:bodyPr wrap="none" rtlCol="0">
            <a:spAutoFit/>
          </a:bodyPr>
          <a:lstStyle/>
          <a:p>
            <a:pPr algn="ctr"/>
            <a:r>
              <a:rPr lang="en-US" sz="1400" b="1" dirty="0">
                <a:solidFill>
                  <a:schemeClr val="tx1"/>
                </a:solidFill>
              </a:rPr>
              <a:t>CUI</a:t>
            </a:r>
          </a:p>
        </p:txBody>
      </p:sp>
      <p:sp>
        <p:nvSpPr>
          <p:cNvPr id="6" name="Rectangle 5">
            <a:extLst>
              <a:ext uri="{FF2B5EF4-FFF2-40B4-BE49-F238E27FC236}">
                <a16:creationId xmlns:a16="http://schemas.microsoft.com/office/drawing/2014/main" id="{07DA4852-4865-17F0-D5C7-36C5F2A6340D}"/>
              </a:ext>
            </a:extLst>
          </p:cNvPr>
          <p:cNvSpPr>
            <a:spLocks noChangeArrowheads="1"/>
          </p:cNvSpPr>
          <p:nvPr userDrawn="1"/>
        </p:nvSpPr>
        <p:spPr bwMode="auto">
          <a:xfrm>
            <a:off x="1957492" y="727502"/>
            <a:ext cx="9218508" cy="830997"/>
          </a:xfrm>
          <a:prstGeom prst="rect">
            <a:avLst/>
          </a:prstGeom>
          <a:noFill/>
          <a:ln w="9525">
            <a:noFill/>
            <a:miter lim="800000"/>
            <a:headEnd/>
            <a:tailEnd/>
          </a:ln>
        </p:spPr>
        <p:txBody>
          <a:bodyPr wrap="square">
            <a:spAutoFit/>
          </a:bodyPr>
          <a:lstStyle>
            <a:defPPr>
              <a:defRPr lang="en-US"/>
            </a:defPPr>
            <a:lvl1pPr algn="l" rtl="0" fontAlgn="base">
              <a:spcBef>
                <a:spcPct val="0"/>
              </a:spcBef>
              <a:spcAft>
                <a:spcPct val="0"/>
              </a:spcAft>
              <a:defRPr sz="2400" kern="1200">
                <a:solidFill>
                  <a:schemeClr val="tx1"/>
                </a:solidFill>
                <a:latin typeface="Times New Roman" pitchFamily="18" charset="0"/>
                <a:ea typeface="+mn-ea"/>
                <a:cs typeface="+mn-cs"/>
              </a:defRPr>
            </a:lvl1pPr>
            <a:lvl2pPr marL="457200" algn="l" rtl="0" fontAlgn="base">
              <a:spcBef>
                <a:spcPct val="0"/>
              </a:spcBef>
              <a:spcAft>
                <a:spcPct val="0"/>
              </a:spcAft>
              <a:defRPr sz="2400" kern="1200">
                <a:solidFill>
                  <a:schemeClr val="tx1"/>
                </a:solidFill>
                <a:latin typeface="Times New Roman" pitchFamily="18" charset="0"/>
                <a:ea typeface="+mn-ea"/>
                <a:cs typeface="+mn-cs"/>
              </a:defRPr>
            </a:lvl2pPr>
            <a:lvl3pPr marL="914400" algn="l" rtl="0" fontAlgn="base">
              <a:spcBef>
                <a:spcPct val="0"/>
              </a:spcBef>
              <a:spcAft>
                <a:spcPct val="0"/>
              </a:spcAft>
              <a:defRPr sz="2400" kern="1200">
                <a:solidFill>
                  <a:schemeClr val="tx1"/>
                </a:solidFill>
                <a:latin typeface="Times New Roman" pitchFamily="18" charset="0"/>
                <a:ea typeface="+mn-ea"/>
                <a:cs typeface="+mn-cs"/>
              </a:defRPr>
            </a:lvl3pPr>
            <a:lvl4pPr marL="1371600" algn="l" rtl="0" fontAlgn="base">
              <a:spcBef>
                <a:spcPct val="0"/>
              </a:spcBef>
              <a:spcAft>
                <a:spcPct val="0"/>
              </a:spcAft>
              <a:defRPr sz="2400" kern="1200">
                <a:solidFill>
                  <a:schemeClr val="tx1"/>
                </a:solidFill>
                <a:latin typeface="Times New Roman" pitchFamily="18" charset="0"/>
                <a:ea typeface="+mn-ea"/>
                <a:cs typeface="+mn-cs"/>
              </a:defRPr>
            </a:lvl4pPr>
            <a:lvl5pPr marL="1828800" algn="l"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a:lstStyle>
          <a:p>
            <a:pPr algn="ctr"/>
            <a:r>
              <a:rPr lang="en-US" sz="4800" b="1" dirty="0">
                <a:solidFill>
                  <a:srgbClr val="002060"/>
                </a:solidFill>
                <a:latin typeface="Arial Narrow" panose="020B0606020202030204" pitchFamily="34" charset="0"/>
              </a:rPr>
              <a:t>GOMACTech-2026</a:t>
            </a:r>
          </a:p>
        </p:txBody>
      </p:sp>
      <p:sp>
        <p:nvSpPr>
          <p:cNvPr id="3" name="TextBox 2">
            <a:extLst>
              <a:ext uri="{FF2B5EF4-FFF2-40B4-BE49-F238E27FC236}">
                <a16:creationId xmlns:a16="http://schemas.microsoft.com/office/drawing/2014/main" id="{E1B2267F-62F7-F353-2A8D-31E982AD715B}"/>
              </a:ext>
            </a:extLst>
          </p:cNvPr>
          <p:cNvSpPr txBox="1"/>
          <p:nvPr userDrawn="1"/>
        </p:nvSpPr>
        <p:spPr>
          <a:xfrm>
            <a:off x="5877029" y="6594081"/>
            <a:ext cx="437940" cy="307777"/>
          </a:xfrm>
          <a:prstGeom prst="rect">
            <a:avLst/>
          </a:prstGeom>
          <a:noFill/>
        </p:spPr>
        <p:txBody>
          <a:bodyPr wrap="none" rtlCol="0">
            <a:spAutoFit/>
          </a:bodyPr>
          <a:lstStyle/>
          <a:p>
            <a:pPr algn="ctr"/>
            <a:r>
              <a:rPr lang="en-US" sz="1400" b="1" dirty="0">
                <a:solidFill>
                  <a:schemeClr val="tx1"/>
                </a:solidFill>
              </a:rPr>
              <a:t>CUI</a:t>
            </a:r>
          </a:p>
        </p:txBody>
      </p:sp>
    </p:spTree>
    <p:extLst>
      <p:ext uri="{BB962C8B-B14F-4D97-AF65-F5344CB8AC3E}">
        <p14:creationId xmlns:p14="http://schemas.microsoft.com/office/powerpoint/2010/main" val="215524166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itle_Slide_2">
    <p:spTree>
      <p:nvGrpSpPr>
        <p:cNvPr id="1" name=""/>
        <p:cNvGrpSpPr/>
        <p:nvPr/>
      </p:nvGrpSpPr>
      <p:grpSpPr>
        <a:xfrm>
          <a:off x="0" y="0"/>
          <a:ext cx="0" cy="0"/>
          <a:chOff x="0" y="0"/>
          <a:chExt cx="0" cy="0"/>
        </a:xfrm>
      </p:grpSpPr>
      <p:sp>
        <p:nvSpPr>
          <p:cNvPr id="4" name="Title 1"/>
          <p:cNvSpPr>
            <a:spLocks noGrp="1"/>
          </p:cNvSpPr>
          <p:nvPr>
            <p:ph type="title"/>
          </p:nvPr>
        </p:nvSpPr>
        <p:spPr>
          <a:xfrm>
            <a:off x="609600" y="2895601"/>
            <a:ext cx="10972800" cy="1079025"/>
          </a:xfrm>
        </p:spPr>
        <p:txBody>
          <a:bodyPr/>
          <a:lstStyle/>
          <a:p>
            <a:r>
              <a:rPr lang="en-US"/>
              <a:t>Click to edit Master title style</a:t>
            </a:r>
          </a:p>
        </p:txBody>
      </p:sp>
    </p:spTree>
    <p:extLst>
      <p:ext uri="{BB962C8B-B14F-4D97-AF65-F5344CB8AC3E}">
        <p14:creationId xmlns:p14="http://schemas.microsoft.com/office/powerpoint/2010/main" val="33511330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599" y="91440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914401"/>
            <a:ext cx="6815667" cy="5486399"/>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p:cNvSpPr>
            <a:spLocks noGrp="1"/>
          </p:cNvSpPr>
          <p:nvPr>
            <p:ph type="body" sz="half" idx="2"/>
          </p:nvPr>
        </p:nvSpPr>
        <p:spPr>
          <a:xfrm>
            <a:off x="609601" y="2076451"/>
            <a:ext cx="4011084" cy="432435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163469276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5102225"/>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914400"/>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389717" y="5668963"/>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272015414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6604861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426406006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Tree>
    <p:extLst>
      <p:ext uri="{BB962C8B-B14F-4D97-AF65-F5344CB8AC3E}">
        <p14:creationId xmlns:p14="http://schemas.microsoft.com/office/powerpoint/2010/main" val="4047295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914401"/>
            <a:ext cx="5384800" cy="5486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914401"/>
            <a:ext cx="5384800" cy="5486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59809215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2_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914400"/>
            <a:ext cx="5384800" cy="2667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6197600" y="914399"/>
            <a:ext cx="5384800" cy="2666999"/>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Content Placeholder 2"/>
          <p:cNvSpPr>
            <a:spLocks noGrp="1"/>
          </p:cNvSpPr>
          <p:nvPr>
            <p:ph sz="half" idx="10"/>
          </p:nvPr>
        </p:nvSpPr>
        <p:spPr>
          <a:xfrm>
            <a:off x="609600" y="3733800"/>
            <a:ext cx="5384800" cy="266700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Content Placeholder 3"/>
          <p:cNvSpPr>
            <a:spLocks noGrp="1"/>
          </p:cNvSpPr>
          <p:nvPr>
            <p:ph sz="half" idx="11"/>
          </p:nvPr>
        </p:nvSpPr>
        <p:spPr>
          <a:xfrm>
            <a:off x="6197600" y="3733799"/>
            <a:ext cx="5384800" cy="2667001"/>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367279210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1_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3733800"/>
            <a:ext cx="10972800" cy="2667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09600" y="914400"/>
            <a:ext cx="10972800" cy="2667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92956286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914400"/>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1554163"/>
            <a:ext cx="5386917" cy="484663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914400"/>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1554163"/>
            <a:ext cx="5389033" cy="484663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0839656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15288726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preserve="1" userDrawn="1">
  <p:cSld name="Blank">
    <p:spTree>
      <p:nvGrpSpPr>
        <p:cNvPr id="1" name=""/>
        <p:cNvGrpSpPr/>
        <p:nvPr/>
      </p:nvGrpSpPr>
      <p:grpSpPr>
        <a:xfrm>
          <a:off x="0" y="0"/>
          <a:ext cx="0" cy="0"/>
          <a:chOff x="0" y="0"/>
          <a:chExt cx="0" cy="0"/>
        </a:xfrm>
      </p:grpSpPr>
      <p:sp>
        <p:nvSpPr>
          <p:cNvPr id="5" name="Title 1"/>
          <p:cNvSpPr>
            <a:spLocks noGrp="1"/>
          </p:cNvSpPr>
          <p:nvPr>
            <p:ph type="title" hasCustomPrompt="1"/>
          </p:nvPr>
        </p:nvSpPr>
        <p:spPr>
          <a:xfrm>
            <a:off x="609600" y="2895600"/>
            <a:ext cx="10972800" cy="1143000"/>
          </a:xfrm>
          <a:prstGeom prst="rect">
            <a:avLst/>
          </a:prstGeom>
        </p:spPr>
        <p:txBody>
          <a:bodyPr anchor="ctr" anchorCtr="0">
            <a:normAutofit/>
          </a:bodyPr>
          <a:lstStyle>
            <a:lvl1pPr>
              <a:defRPr sz="2000" b="1" baseline="0">
                <a:latin typeface="Arial Narrow" panose="020B0606020202030204" pitchFamily="34" charset="0"/>
                <a:cs typeface="Arial" pitchFamily="34" charset="0"/>
              </a:defRPr>
            </a:lvl1pPr>
          </a:lstStyle>
          <a:p>
            <a:r>
              <a:rPr lang="en-US" dirty="0"/>
              <a:t>[Intentionally Left Blank]</a:t>
            </a:r>
          </a:p>
        </p:txBody>
      </p:sp>
    </p:spTree>
    <p:extLst>
      <p:ext uri="{BB962C8B-B14F-4D97-AF65-F5344CB8AC3E}">
        <p14:creationId xmlns:p14="http://schemas.microsoft.com/office/powerpoint/2010/main" val="232813284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66800" y="66575"/>
            <a:ext cx="10058400" cy="685799"/>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609600" y="914400"/>
            <a:ext cx="10972800" cy="5468731"/>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8" name="Text Box 49"/>
          <p:cNvSpPr txBox="1">
            <a:spLocks noChangeArrowheads="1"/>
          </p:cNvSpPr>
          <p:nvPr userDrawn="1"/>
        </p:nvSpPr>
        <p:spPr bwMode="auto">
          <a:xfrm>
            <a:off x="9753600" y="6550224"/>
            <a:ext cx="2438400" cy="307777"/>
          </a:xfrm>
          <a:prstGeom prst="rect">
            <a:avLst/>
          </a:prstGeom>
          <a:noFill/>
          <a:ln w="12700">
            <a:noFill/>
            <a:miter lim="800000"/>
            <a:headEnd type="none" w="sm" len="sm"/>
            <a:tailEnd type="none" w="sm" len="sm"/>
          </a:ln>
          <a:effectLst/>
        </p:spPr>
        <p:txBody>
          <a:bodyPr wrap="square" anchor="ctr">
            <a:spAutoFit/>
          </a:bodyPr>
          <a:lstStyle/>
          <a:p>
            <a:pPr algn="r">
              <a:spcBef>
                <a:spcPct val="50000"/>
              </a:spcBef>
            </a:pPr>
            <a:fld id="{FECCACFC-A1DF-4E05-81FF-9C3E99D1E2C5}" type="slidenum">
              <a:rPr lang="en-US" sz="1400" b="0">
                <a:latin typeface="Arial Narrow" panose="020B0606020202030204" pitchFamily="34" charset="0"/>
                <a:cs typeface="Arial" pitchFamily="34" charset="0"/>
              </a:rPr>
              <a:pPr algn="r">
                <a:spcBef>
                  <a:spcPct val="50000"/>
                </a:spcBef>
              </a:pPr>
              <a:t>‹#›</a:t>
            </a:fld>
            <a:endParaRPr lang="en-US" sz="1400" b="0" dirty="0">
              <a:latin typeface="Arial Narrow" panose="020B0606020202030204" pitchFamily="34" charset="0"/>
              <a:cs typeface="Arial" pitchFamily="34" charset="0"/>
            </a:endParaRPr>
          </a:p>
        </p:txBody>
      </p:sp>
      <p:pic>
        <p:nvPicPr>
          <p:cNvPr id="6" name="Picture 5" descr="A picture containing logo&#10;&#10;Description automatically generated">
            <a:extLst>
              <a:ext uri="{FF2B5EF4-FFF2-40B4-BE49-F238E27FC236}">
                <a16:creationId xmlns:a16="http://schemas.microsoft.com/office/drawing/2014/main" id="{B8DF81FD-B53F-1217-29A0-56B46A1E0E1B}"/>
              </a:ext>
            </a:extLst>
          </p:cNvPr>
          <p:cNvPicPr>
            <a:picLocks noChangeAspect="1"/>
          </p:cNvPicPr>
          <p:nvPr userDrawn="1"/>
        </p:nvPicPr>
        <p:blipFill>
          <a:blip r:embed="rId15" cstate="print">
            <a:extLst>
              <a:ext uri="{28A0092B-C50C-407E-A947-70E740481C1C}">
                <a14:useLocalDpi xmlns:a14="http://schemas.microsoft.com/office/drawing/2010/main" val="0"/>
              </a:ext>
            </a:extLst>
          </a:blip>
          <a:srcRect/>
          <a:stretch>
            <a:fillRect/>
          </a:stretch>
        </p:blipFill>
        <p:spPr bwMode="auto">
          <a:xfrm>
            <a:off x="39624" y="-2416"/>
            <a:ext cx="673301" cy="680596"/>
          </a:xfrm>
          <a:prstGeom prst="rect">
            <a:avLst/>
          </a:prstGeom>
          <a:noFill/>
        </p:spPr>
      </p:pic>
      <p:cxnSp>
        <p:nvCxnSpPr>
          <p:cNvPr id="17" name="AutoShape 7"/>
          <p:cNvCxnSpPr>
            <a:cxnSpLocks noChangeShapeType="1"/>
          </p:cNvCxnSpPr>
          <p:nvPr userDrawn="1"/>
        </p:nvCxnSpPr>
        <p:spPr bwMode="auto">
          <a:xfrm>
            <a:off x="0" y="695660"/>
            <a:ext cx="12192000" cy="0"/>
          </a:xfrm>
          <a:prstGeom prst="straightConnector1">
            <a:avLst/>
          </a:prstGeom>
          <a:noFill/>
          <a:ln w="38100">
            <a:solidFill>
              <a:schemeClr val="accent1"/>
            </a:solidFill>
            <a:round/>
            <a:headEnd/>
            <a:tailEnd/>
          </a:ln>
        </p:spPr>
      </p:cxnSp>
      <p:sp>
        <p:nvSpPr>
          <p:cNvPr id="10" name="Rectangle 9"/>
          <p:cNvSpPr/>
          <p:nvPr userDrawn="1"/>
        </p:nvSpPr>
        <p:spPr>
          <a:xfrm>
            <a:off x="11125200" y="18288"/>
            <a:ext cx="1062320" cy="646331"/>
          </a:xfrm>
          <a:prstGeom prst="rect">
            <a:avLst/>
          </a:prstGeom>
          <a:noFill/>
        </p:spPr>
        <p:txBody>
          <a:bodyPr wrap="square" lIns="91440" tIns="45720" rIns="91440" bIns="45720">
            <a:spAutoFit/>
          </a:bodyPr>
          <a:lstStyle/>
          <a:p>
            <a:pPr algn="ctr"/>
            <a:r>
              <a:rPr lang="en-US" sz="1800" b="0" cap="none" spc="0" dirty="0">
                <a:ln w="0"/>
                <a:gradFill>
                  <a:gsLst>
                    <a:gs pos="21000">
                      <a:srgbClr val="53575C"/>
                    </a:gs>
                    <a:gs pos="88000">
                      <a:srgbClr val="C5C7CA"/>
                    </a:gs>
                  </a:gsLst>
                  <a:lin ang="5400000"/>
                </a:gradFill>
                <a:effectLst/>
              </a:rPr>
              <a:t>Company</a:t>
            </a:r>
          </a:p>
          <a:p>
            <a:pPr algn="ctr"/>
            <a:r>
              <a:rPr lang="en-US" sz="1800" b="0" cap="none" spc="0" dirty="0">
                <a:ln w="0"/>
                <a:gradFill>
                  <a:gsLst>
                    <a:gs pos="21000">
                      <a:srgbClr val="53575C"/>
                    </a:gs>
                    <a:gs pos="88000">
                      <a:srgbClr val="C5C7CA"/>
                    </a:gs>
                  </a:gsLst>
                  <a:lin ang="5400000"/>
                </a:gradFill>
                <a:effectLst/>
              </a:rPr>
              <a:t>Logo</a:t>
            </a:r>
          </a:p>
        </p:txBody>
      </p:sp>
      <p:sp>
        <p:nvSpPr>
          <p:cNvPr id="4" name="TextBox 3"/>
          <p:cNvSpPr txBox="1"/>
          <p:nvPr userDrawn="1"/>
        </p:nvSpPr>
        <p:spPr>
          <a:xfrm>
            <a:off x="76200" y="6596390"/>
            <a:ext cx="3215945" cy="246221"/>
          </a:xfrm>
          <a:prstGeom prst="rect">
            <a:avLst/>
          </a:prstGeom>
          <a:noFill/>
        </p:spPr>
        <p:txBody>
          <a:bodyPr wrap="none" rtlCol="0">
            <a:spAutoFit/>
          </a:bodyPr>
          <a:lstStyle/>
          <a:p>
            <a:r>
              <a:rPr lang="en-US" sz="1000" dirty="0"/>
              <a:t>2026 </a:t>
            </a:r>
            <a:r>
              <a:rPr lang="en-US" sz="1000" dirty="0" err="1"/>
              <a:t>GOMACTech</a:t>
            </a:r>
            <a:r>
              <a:rPr lang="en-US" sz="1000" baseline="0" dirty="0"/>
              <a:t>  |  &lt;Date of Presentation e.g. 11 MAR 2026&gt;</a:t>
            </a:r>
            <a:endParaRPr lang="en-US" sz="1000" dirty="0"/>
          </a:p>
        </p:txBody>
      </p:sp>
      <p:sp>
        <p:nvSpPr>
          <p:cNvPr id="13" name="TextBox 12">
            <a:extLst>
              <a:ext uri="{FF2B5EF4-FFF2-40B4-BE49-F238E27FC236}">
                <a16:creationId xmlns:a16="http://schemas.microsoft.com/office/drawing/2014/main" id="{24C6C383-D41A-5557-E417-3C2C2BCE1EE9}"/>
              </a:ext>
            </a:extLst>
          </p:cNvPr>
          <p:cNvSpPr txBox="1"/>
          <p:nvPr userDrawn="1"/>
        </p:nvSpPr>
        <p:spPr>
          <a:xfrm>
            <a:off x="5877029" y="0"/>
            <a:ext cx="437940" cy="307777"/>
          </a:xfrm>
          <a:prstGeom prst="rect">
            <a:avLst/>
          </a:prstGeom>
          <a:noFill/>
        </p:spPr>
        <p:txBody>
          <a:bodyPr wrap="none" rtlCol="0">
            <a:spAutoFit/>
          </a:bodyPr>
          <a:lstStyle/>
          <a:p>
            <a:pPr algn="ctr"/>
            <a:r>
              <a:rPr lang="en-US" sz="1400" b="1" dirty="0">
                <a:solidFill>
                  <a:schemeClr val="tx1"/>
                </a:solidFill>
              </a:rPr>
              <a:t>CUI</a:t>
            </a:r>
          </a:p>
        </p:txBody>
      </p:sp>
      <p:sp>
        <p:nvSpPr>
          <p:cNvPr id="14" name="TextBox 13">
            <a:extLst>
              <a:ext uri="{FF2B5EF4-FFF2-40B4-BE49-F238E27FC236}">
                <a16:creationId xmlns:a16="http://schemas.microsoft.com/office/drawing/2014/main" id="{EC360E7C-26B4-DFE0-76AD-E19ABB8E8ED3}"/>
              </a:ext>
            </a:extLst>
          </p:cNvPr>
          <p:cNvSpPr txBox="1"/>
          <p:nvPr userDrawn="1"/>
        </p:nvSpPr>
        <p:spPr>
          <a:xfrm>
            <a:off x="5877029" y="6594081"/>
            <a:ext cx="437940" cy="307777"/>
          </a:xfrm>
          <a:prstGeom prst="rect">
            <a:avLst/>
          </a:prstGeom>
          <a:noFill/>
        </p:spPr>
        <p:txBody>
          <a:bodyPr wrap="none" rtlCol="0">
            <a:spAutoFit/>
          </a:bodyPr>
          <a:lstStyle/>
          <a:p>
            <a:pPr algn="ctr"/>
            <a:r>
              <a:rPr lang="en-US" sz="1400" b="1" dirty="0">
                <a:solidFill>
                  <a:schemeClr val="tx1"/>
                </a:solidFill>
              </a:rPr>
              <a:t>CUI</a:t>
            </a:r>
          </a:p>
        </p:txBody>
      </p:sp>
    </p:spTree>
    <p:extLst>
      <p:ext uri="{BB962C8B-B14F-4D97-AF65-F5344CB8AC3E}">
        <p14:creationId xmlns:p14="http://schemas.microsoft.com/office/powerpoint/2010/main" val="151151321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62" r:id="rId5"/>
    <p:sldLayoutId id="2147483661" r:id="rId6"/>
    <p:sldLayoutId id="2147483653" r:id="rId7"/>
    <p:sldLayoutId id="2147483654" r:id="rId8"/>
    <p:sldLayoutId id="2147483655" r:id="rId9"/>
    <p:sldLayoutId id="2147483660" r:id="rId10"/>
    <p:sldLayoutId id="2147483656" r:id="rId11"/>
    <p:sldLayoutId id="2147483657" r:id="rId12"/>
    <p:sldLayoutId id="2147483658" r:id="rId13"/>
  </p:sldLayoutIdLst>
  <p:txStyles>
    <p:titleStyle>
      <a:lvl1pPr algn="ctr" defTabSz="914400" rtl="0" eaLnBrk="1" latinLnBrk="0" hangingPunct="1">
        <a:spcBef>
          <a:spcPct val="0"/>
        </a:spcBef>
        <a:buNone/>
        <a:defRPr sz="3600" b="1" kern="1200">
          <a:solidFill>
            <a:schemeClr val="tx1"/>
          </a:solidFill>
          <a:latin typeface="Arial Narrow" panose="020B0606020202030204" pitchFamily="34" charset="0"/>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Arial Narrow" panose="020B0606020202030204" pitchFamily="34" charset="0"/>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Arial Narrow" panose="020B0606020202030204" pitchFamily="34" charset="0"/>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Arial Narrow" panose="020B0606020202030204" pitchFamily="34" charset="0"/>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Arial Narrow" panose="020B0606020202030204" pitchFamily="34" charset="0"/>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Arial Narrow" panose="020B0606020202030204" pitchFamily="34" charset="0"/>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a:extLst>
              <a:ext uri="{FF2B5EF4-FFF2-40B4-BE49-F238E27FC236}">
                <a16:creationId xmlns:a16="http://schemas.microsoft.com/office/drawing/2014/main" id="{339F4FDD-9B09-4664-3686-92C71069F5CB}"/>
              </a:ext>
            </a:extLst>
          </p:cNvPr>
          <p:cNvSpPr>
            <a:spLocks noGrp="1"/>
          </p:cNvSpPr>
          <p:nvPr>
            <p:ph sz="half" idx="2"/>
          </p:nvPr>
        </p:nvSpPr>
        <p:spPr>
          <a:xfrm>
            <a:off x="1016000" y="1981200"/>
            <a:ext cx="10160000" cy="1676400"/>
          </a:xfrm>
        </p:spPr>
        <p:txBody>
          <a:bodyPr/>
          <a:lstStyle/>
          <a:p>
            <a:endParaRPr lang="en-US"/>
          </a:p>
        </p:txBody>
      </p:sp>
      <p:sp>
        <p:nvSpPr>
          <p:cNvPr id="5" name="Content Placeholder 4">
            <a:extLst>
              <a:ext uri="{FF2B5EF4-FFF2-40B4-BE49-F238E27FC236}">
                <a16:creationId xmlns:a16="http://schemas.microsoft.com/office/drawing/2014/main" id="{84BBAE99-ADE7-4C01-BE9E-73EA281F32EB}"/>
              </a:ext>
            </a:extLst>
          </p:cNvPr>
          <p:cNvSpPr>
            <a:spLocks noGrp="1"/>
          </p:cNvSpPr>
          <p:nvPr>
            <p:ph sz="half" idx="10"/>
          </p:nvPr>
        </p:nvSpPr>
        <p:spPr>
          <a:xfrm>
            <a:off x="1016000" y="3657600"/>
            <a:ext cx="10160000" cy="533400"/>
          </a:xfrm>
        </p:spPr>
        <p:txBody>
          <a:bodyPr/>
          <a:lstStyle/>
          <a:p>
            <a:endParaRPr lang="en-US"/>
          </a:p>
        </p:txBody>
      </p:sp>
      <p:sp>
        <p:nvSpPr>
          <p:cNvPr id="6" name="Content Placeholder 5">
            <a:extLst>
              <a:ext uri="{FF2B5EF4-FFF2-40B4-BE49-F238E27FC236}">
                <a16:creationId xmlns:a16="http://schemas.microsoft.com/office/drawing/2014/main" id="{BC296EE3-21CF-8368-B0EF-C5FC4D857706}"/>
              </a:ext>
            </a:extLst>
          </p:cNvPr>
          <p:cNvSpPr>
            <a:spLocks noGrp="1"/>
          </p:cNvSpPr>
          <p:nvPr>
            <p:ph sz="half" idx="11"/>
          </p:nvPr>
        </p:nvSpPr>
        <p:spPr>
          <a:xfrm>
            <a:off x="1722725" y="4191000"/>
            <a:ext cx="5231362" cy="1371600"/>
          </a:xfrm>
        </p:spPr>
        <p:txBody>
          <a:bodyPr/>
          <a:lstStyle/>
          <a:p>
            <a:endParaRPr lang="en-US" dirty="0"/>
          </a:p>
        </p:txBody>
      </p:sp>
      <p:sp>
        <p:nvSpPr>
          <p:cNvPr id="3" name="Text Placeholder 6">
            <a:extLst>
              <a:ext uri="{FF2B5EF4-FFF2-40B4-BE49-F238E27FC236}">
                <a16:creationId xmlns:a16="http://schemas.microsoft.com/office/drawing/2014/main" id="{DEF78AA6-8464-3C2C-EC4B-47B5F1B252F9}"/>
              </a:ext>
            </a:extLst>
          </p:cNvPr>
          <p:cNvSpPr txBox="1">
            <a:spLocks/>
          </p:cNvSpPr>
          <p:nvPr/>
        </p:nvSpPr>
        <p:spPr>
          <a:xfrm>
            <a:off x="8724900" y="5638800"/>
            <a:ext cx="3390900" cy="973355"/>
          </a:xfrm>
          <a:prstGeom prst="rect">
            <a:avLst/>
          </a:prstGeom>
          <a:ln>
            <a:solidFill>
              <a:srgbClr val="111C4E"/>
            </a:solidFill>
          </a:ln>
        </p:spPr>
        <p:txBody>
          <a:bodyPr vert="horz" lIns="91440" tIns="45720" rIns="91440" bIns="45720" rtlCol="0" anchor="ctr">
            <a:normAutofit fontScale="92500"/>
          </a:bodyPr>
          <a:lstStyle>
            <a:lvl1pPr marL="0" indent="0" algn="l" defTabSz="914400" rtl="0" eaLnBrk="1" latinLnBrk="0" hangingPunct="1">
              <a:lnSpc>
                <a:spcPct val="100000"/>
              </a:lnSpc>
              <a:spcBef>
                <a:spcPts val="0"/>
              </a:spcBef>
              <a:buFont typeface="Arial" panose="020B0604020202020204" pitchFamily="34" charset="0"/>
              <a:buNone/>
              <a:defRPr sz="1200" kern="1200">
                <a:solidFill>
                  <a:srgbClr val="111C4E"/>
                </a:solidFill>
                <a:latin typeface="Arial Narrow" panose="020B060602020203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Calibri" panose="020F0502020204030204" pitchFamily="34" charset="0"/>
              <a:buChar char="-"/>
              <a:defRPr sz="1200" kern="1200">
                <a:solidFill>
                  <a:schemeClr val="bg1"/>
                </a:solidFill>
                <a:latin typeface="Arial Narrow" panose="020B060602020203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Calibri" panose="020F0502020204030204" pitchFamily="34" charset="0"/>
              <a:buChar char="-"/>
              <a:defRPr sz="1200" kern="1200">
                <a:solidFill>
                  <a:schemeClr val="bg1"/>
                </a:solidFill>
                <a:latin typeface="Arial Narrow" panose="020B060602020203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Calibri" panose="020F0502020204030204" pitchFamily="34" charset="0"/>
              <a:buChar char="-"/>
              <a:defRPr sz="1200" kern="1200">
                <a:solidFill>
                  <a:schemeClr val="bg1"/>
                </a:solidFill>
                <a:latin typeface="Arial Narrow" panose="020B060602020203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Calibri" panose="020F0502020204030204" pitchFamily="34" charset="0"/>
              <a:buChar char="-"/>
              <a:defRPr sz="1200" kern="1200">
                <a:solidFill>
                  <a:schemeClr val="bg1"/>
                </a:solidFill>
                <a:latin typeface="Arial Narrow" panose="020B060602020203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b="1" dirty="0">
                <a:solidFill>
                  <a:schemeClr val="tx1"/>
                </a:solidFill>
              </a:rPr>
              <a:t>Controlled By: </a:t>
            </a:r>
            <a:r>
              <a:rPr lang="en-US" dirty="0">
                <a:solidFill>
                  <a:srgbClr val="FF0000"/>
                </a:solidFill>
              </a:rPr>
              <a:t>&lt;Gov Agency&gt;</a:t>
            </a:r>
          </a:p>
          <a:p>
            <a:r>
              <a:rPr lang="en-US" b="1" dirty="0">
                <a:solidFill>
                  <a:schemeClr val="tx1"/>
                </a:solidFill>
              </a:rPr>
              <a:t>Controlled By: </a:t>
            </a:r>
            <a:r>
              <a:rPr lang="en-US" dirty="0">
                <a:solidFill>
                  <a:srgbClr val="FF0000"/>
                </a:solidFill>
              </a:rPr>
              <a:t>&lt;Lower-level Gov Agency/Gov Department&gt;</a:t>
            </a:r>
          </a:p>
          <a:p>
            <a:r>
              <a:rPr lang="en-US" b="1" dirty="0">
                <a:solidFill>
                  <a:schemeClr val="tx1"/>
                </a:solidFill>
              </a:rPr>
              <a:t>CUI Category: </a:t>
            </a:r>
            <a:r>
              <a:rPr lang="en-US" dirty="0">
                <a:solidFill>
                  <a:schemeClr val="tx1"/>
                </a:solidFill>
              </a:rPr>
              <a:t>CTI, EXPT</a:t>
            </a:r>
          </a:p>
          <a:p>
            <a:r>
              <a:rPr lang="en-US" b="1" dirty="0">
                <a:solidFill>
                  <a:schemeClr val="tx1"/>
                </a:solidFill>
              </a:rPr>
              <a:t>Distribution/Dissemination Control: </a:t>
            </a:r>
            <a:r>
              <a:rPr lang="en-US" dirty="0">
                <a:solidFill>
                  <a:schemeClr val="tx1"/>
                </a:solidFill>
              </a:rPr>
              <a:t>NOFORN, FEDCON</a:t>
            </a:r>
          </a:p>
          <a:p>
            <a:r>
              <a:rPr lang="en-US" b="1" dirty="0">
                <a:solidFill>
                  <a:schemeClr val="tx1"/>
                </a:solidFill>
              </a:rPr>
              <a:t>POC:</a:t>
            </a:r>
            <a:r>
              <a:rPr lang="en-US" b="0" dirty="0">
                <a:solidFill>
                  <a:schemeClr val="tx1"/>
                </a:solidFill>
              </a:rPr>
              <a:t> </a:t>
            </a:r>
            <a:r>
              <a:rPr lang="en-US" b="0" dirty="0">
                <a:solidFill>
                  <a:srgbClr val="FF0000"/>
                </a:solidFill>
              </a:rPr>
              <a:t>&lt;Gov POC Name&gt;, &lt;Gov POC Email&gt;</a:t>
            </a:r>
          </a:p>
        </p:txBody>
      </p:sp>
      <p:sp>
        <p:nvSpPr>
          <p:cNvPr id="8" name="Text Box 4">
            <a:extLst>
              <a:ext uri="{FF2B5EF4-FFF2-40B4-BE49-F238E27FC236}">
                <a16:creationId xmlns:a16="http://schemas.microsoft.com/office/drawing/2014/main" id="{13E7D113-4F68-71A6-E614-4AAB8FFD2FE9}"/>
              </a:ext>
            </a:extLst>
          </p:cNvPr>
          <p:cNvSpPr txBox="1">
            <a:spLocks noChangeArrowheads="1"/>
          </p:cNvSpPr>
          <p:nvPr/>
        </p:nvSpPr>
        <p:spPr bwMode="auto">
          <a:xfrm>
            <a:off x="1828800" y="6102751"/>
            <a:ext cx="6858000" cy="513103"/>
          </a:xfrm>
          <a:prstGeom prst="rect">
            <a:avLst/>
          </a:prstGeom>
          <a:solidFill>
            <a:srgbClr val="FFFFFF"/>
          </a:solidFill>
          <a:ln w="9525">
            <a:solidFill>
              <a:srgbClr val="000000"/>
            </a:solidFill>
            <a:miter lim="800000"/>
            <a:headEnd/>
            <a:tailEnd/>
          </a:ln>
        </p:spPr>
        <p:txBody>
          <a:bodyPr rot="0" vert="horz" wrap="square" lIns="91440" tIns="45720" rIns="91440" bIns="45720" anchor="t" anchorCtr="0">
            <a:noAutofit/>
          </a:bodyPr>
          <a:lstStyle/>
          <a:p>
            <a:r>
              <a:rPr lang="en-US" sz="900" dirty="0"/>
              <a:t>WARNING - This document contains technical data whose export is restricted by the Arms Export Control Act (Title 22, U.S.C., Sec 2751, et seq.) or the </a:t>
            </a:r>
          </a:p>
          <a:p>
            <a:r>
              <a:rPr lang="en-US" sz="900" dirty="0"/>
              <a:t>Export Control Reform Act of 2018 (Title 50, U.S.C., Chapter 58, Sec. 4801-4852). Violations of these export laws are subject to severe criminal penalties. </a:t>
            </a:r>
          </a:p>
          <a:p>
            <a:r>
              <a:rPr lang="en-US" sz="900" dirty="0"/>
              <a:t>Disseminate in accordance with provisions of DoD Directive 5230.25.</a:t>
            </a:r>
            <a:endParaRPr lang="en-US" sz="9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28459884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6" name="Content Placeholder 2">
            <a:extLst>
              <a:ext uri="{FF2B5EF4-FFF2-40B4-BE49-F238E27FC236}">
                <a16:creationId xmlns:a16="http://schemas.microsoft.com/office/drawing/2014/main" id="{28F4AFDA-4701-B624-D5A7-A5D18057896E}"/>
              </a:ext>
            </a:extLst>
          </p:cNvPr>
          <p:cNvSpPr>
            <a:spLocks noGrp="1"/>
          </p:cNvSpPr>
          <p:nvPr>
            <p:ph idx="1"/>
          </p:nvPr>
        </p:nvSpPr>
        <p:spPr>
          <a:xfrm>
            <a:off x="609600" y="914400"/>
            <a:ext cx="10972800" cy="5468731"/>
          </a:xfrm>
        </p:spPr>
        <p:txBody>
          <a:bodyPr>
            <a:normAutofit fontScale="62500" lnSpcReduction="20000"/>
          </a:bodyPr>
          <a:lstStyle/>
          <a:p>
            <a:r>
              <a:rPr lang="en-US" dirty="0"/>
              <a:t>This template is </a:t>
            </a:r>
            <a:r>
              <a:rPr lang="en-US" dirty="0">
                <a:solidFill>
                  <a:srgbClr val="FF0000"/>
                </a:solidFill>
              </a:rPr>
              <a:t>for ITAR Controlled Unclassified Information (CUI)</a:t>
            </a:r>
            <a:r>
              <a:rPr lang="en-US" dirty="0"/>
              <a:t>. </a:t>
            </a:r>
          </a:p>
          <a:p>
            <a:pPr lvl="1"/>
            <a:r>
              <a:rPr lang="en-US" dirty="0"/>
              <a:t>CUI is to be used on the top and bottom of each slide.</a:t>
            </a:r>
          </a:p>
          <a:p>
            <a:pPr lvl="1"/>
            <a:r>
              <a:rPr lang="en-US" b="1" dirty="0">
                <a:solidFill>
                  <a:srgbClr val="FF0000"/>
                </a:solidFill>
              </a:rPr>
              <a:t>NOTE: this Template contains no CUI and is only CUI marked to expedite slide creation. Also note that other CUI markings are permissible provided they allow for distribution under “FEDCON” or “Distribution Statement: C”.</a:t>
            </a:r>
            <a:endParaRPr lang="en-US" dirty="0"/>
          </a:p>
          <a:p>
            <a:endParaRPr lang="en-US" dirty="0"/>
          </a:p>
          <a:p>
            <a:r>
              <a:rPr lang="en-US" dirty="0"/>
              <a:t>The following warning statement (as is) needs to be included on the cover/title slide.</a:t>
            </a:r>
          </a:p>
          <a:p>
            <a:pPr lvl="1"/>
            <a:r>
              <a:rPr lang="en-US" b="1" dirty="0"/>
              <a:t>WARNING - This document contains technical data whose export is restricted by the Arms Export Control Act (Title 22, U.S.C., Sec 2751, et seq.) or the Export Control Reform Act of 2018 (Title 50, U.S.C., Chapter 58, Sec. 4801-4852). Violations of these export laws are subject to severe criminal penalties.  Disseminate in accordance with provisions of DoD Directive 5230.25.</a:t>
            </a:r>
          </a:p>
          <a:p>
            <a:pPr lvl="1"/>
            <a:endParaRPr lang="en-US" b="1" dirty="0"/>
          </a:p>
          <a:p>
            <a:r>
              <a:rPr lang="en-US" dirty="0"/>
              <a:t>Please be sure that the year on the title slide and slide master reflect the year of GOMAC the presentation will be given. (e.g. 2026)</a:t>
            </a:r>
          </a:p>
          <a:p>
            <a:pPr lvl="1"/>
            <a:r>
              <a:rPr lang="en-US" dirty="0"/>
              <a:t>In MSPPT 365 (Version 2406), click on the ‘View’ ribbon tab then the ‘Slide Master’ button.</a:t>
            </a:r>
          </a:p>
          <a:p>
            <a:endParaRPr lang="en-US" dirty="0">
              <a:effectLst/>
            </a:endParaRPr>
          </a:p>
          <a:p>
            <a:r>
              <a:rPr lang="en-US" dirty="0">
                <a:effectLst/>
              </a:rPr>
              <a:t>Be aware of what proprietary and CUI information you are sharing as </a:t>
            </a:r>
            <a:r>
              <a:rPr lang="en-US" dirty="0" err="1">
                <a:effectLst/>
              </a:rPr>
              <a:t>GOMACTech’s</a:t>
            </a:r>
            <a:r>
              <a:rPr lang="en-US" dirty="0">
                <a:effectLst/>
              </a:rPr>
              <a:t> audience comprises U.S. citizens and U.S. permanent residents.</a:t>
            </a:r>
            <a:endParaRPr lang="en-US" dirty="0"/>
          </a:p>
          <a:p>
            <a:endParaRPr lang="en-US" dirty="0"/>
          </a:p>
          <a:p>
            <a:r>
              <a:rPr lang="en-US" dirty="0"/>
              <a:t>For further guidance, please refer to “Information Markings Guidance: Markings for </a:t>
            </a:r>
            <a:r>
              <a:rPr lang="en-US" dirty="0" err="1"/>
              <a:t>GOMACTech</a:t>
            </a:r>
            <a:r>
              <a:rPr lang="en-US" dirty="0"/>
              <a:t> Papers” found alongside the conference templates.</a:t>
            </a:r>
          </a:p>
        </p:txBody>
      </p:sp>
    </p:spTree>
    <p:extLst>
      <p:ext uri="{BB962C8B-B14F-4D97-AF65-F5344CB8AC3E}">
        <p14:creationId xmlns:p14="http://schemas.microsoft.com/office/powerpoint/2010/main" val="1839631527"/>
      </p:ext>
    </p:extLst>
  </p:cSld>
  <p:clrMapOvr>
    <a:masterClrMapping/>
  </p:clrMapOvr>
</p:sld>
</file>

<file path=ppt/theme/theme1.xml><?xml version="1.0" encoding="utf-8"?>
<a:theme xmlns:a="http://schemas.openxmlformats.org/drawingml/2006/main" name="Office Theme">
  <a:themeElements>
    <a:clrScheme name="Blue Warm">
      <a:dk1>
        <a:sysClr val="windowText" lastClr="000000"/>
      </a:dk1>
      <a:lt1>
        <a:sysClr val="window" lastClr="FFFFFF"/>
      </a:lt1>
      <a:dk2>
        <a:srgbClr val="242852"/>
      </a:dk2>
      <a:lt2>
        <a:srgbClr val="ACCBF9"/>
      </a:lt2>
      <a:accent1>
        <a:srgbClr val="4A66AC"/>
      </a:accent1>
      <a:accent2>
        <a:srgbClr val="629DD1"/>
      </a:accent2>
      <a:accent3>
        <a:srgbClr val="297FD5"/>
      </a:accent3>
      <a:accent4>
        <a:srgbClr val="7F8FA9"/>
      </a:accent4>
      <a:accent5>
        <a:srgbClr val="5AA2AE"/>
      </a:accent5>
      <a:accent6>
        <a:srgbClr val="9D90A0"/>
      </a:accent6>
      <a:hlink>
        <a:srgbClr val="9454C3"/>
      </a:hlink>
      <a:folHlink>
        <a:srgbClr val="3EBBF0"/>
      </a:folHlink>
    </a:clrScheme>
    <a:fontScheme name="Arial Narrow">
      <a:majorFont>
        <a:latin typeface="Arial Narrow"/>
        <a:ea typeface=""/>
        <a:cs typeface=""/>
      </a:majorFont>
      <a:minorFont>
        <a:latin typeface="Arial Narrow"/>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21b61124-9aa1-4b0c-a0e7-3f915d955e7c" xsi:nil="true"/>
    <lcf76f155ced4ddcb4097134ff3c332f xmlns="5805353f-423f-480f-983e-3e19d9945d2f">
      <Terms xmlns="http://schemas.microsoft.com/office/infopath/2007/PartnerControls"/>
    </lcf76f155ced4ddcb4097134ff3c332f>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C3FE0E03126CA34E937DCB6DE3E384A4" ma:contentTypeVersion="18" ma:contentTypeDescription="Create a new document." ma:contentTypeScope="" ma:versionID="f3723c533f198d02d8a05890d7e2f6fa">
  <xsd:schema xmlns:xsd="http://www.w3.org/2001/XMLSchema" xmlns:xs="http://www.w3.org/2001/XMLSchema" xmlns:p="http://schemas.microsoft.com/office/2006/metadata/properties" xmlns:ns2="5805353f-423f-480f-983e-3e19d9945d2f" xmlns:ns3="21b61124-9aa1-4b0c-a0e7-3f915d955e7c" targetNamespace="http://schemas.microsoft.com/office/2006/metadata/properties" ma:root="true" ma:fieldsID="5c6ff6f46df5601c85f45474463cf254" ns2:_="" ns3:_="">
    <xsd:import namespace="5805353f-423f-480f-983e-3e19d9945d2f"/>
    <xsd:import namespace="21b61124-9aa1-4b0c-a0e7-3f915d955e7c"/>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LengthInSeconds" minOccurs="0"/>
                <xsd:element ref="ns2:MediaServiceAutoTags" minOccurs="0"/>
                <xsd:element ref="ns2:MediaServiceGenerationTime" minOccurs="0"/>
                <xsd:element ref="ns2:MediaServiceEventHashCode" minOccurs="0"/>
                <xsd:element ref="ns2:MediaServiceOCR" minOccurs="0"/>
                <xsd:element ref="ns2:MediaServiceAutoKeyPoints" minOccurs="0"/>
                <xsd:element ref="ns2:MediaServiceKeyPoints" minOccurs="0"/>
                <xsd:element ref="ns3:SharedWithUsers" minOccurs="0"/>
                <xsd:element ref="ns3:SharedWithDetails" minOccurs="0"/>
                <xsd:element ref="ns2:MediaServiceLocation" minOccurs="0"/>
                <xsd:element ref="ns2:lcf76f155ced4ddcb4097134ff3c332f" minOccurs="0"/>
                <xsd:element ref="ns3:TaxCatchAll"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805353f-423f-480f-983e-3e19d9945d2f"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LengthInSeconds" ma:index="11" nillable="true" ma:displayName="Length (seconds)" ma:internalName="MediaLengthInSeconds" ma:readOnly="true">
      <xsd:simpleType>
        <xsd:restriction base="dms:Unknown"/>
      </xsd:simpleType>
    </xsd:element>
    <xsd:element name="MediaServiceAutoTags" ma:index="12" nillable="true" ma:displayName="Tags" ma:internalName="MediaServiceAutoTags"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element name="MediaServiceLocation" ma:index="20" nillable="true" ma:displayName="Location" ma:internalName="MediaServiceLocation" ma:readOnly="true">
      <xsd:simpleType>
        <xsd:restriction base="dms:Text"/>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8fe1492c-afcc-44bd-a6e6-77057cb467b4"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21b61124-9aa1-4b0c-a0e7-3f915d955e7c"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element name="TaxCatchAll" ma:index="23" nillable="true" ma:displayName="Taxonomy Catch All Column" ma:hidden="true" ma:list="{9e51404f-418e-42dd-a2ec-f21ee543b674}" ma:internalName="TaxCatchAll" ma:showField="CatchAllData" ma:web="21b61124-9aa1-4b0c-a0e7-3f915d955e7c">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A89101AB-05E0-43B4-88BA-7E0FD7A3856F}">
  <ds:schemaRefs>
    <ds:schemaRef ds:uri="http://schemas.microsoft.com/office/2006/metadata/properties"/>
    <ds:schemaRef ds:uri="http://schemas.microsoft.com/office/infopath/2007/PartnerControls"/>
    <ds:schemaRef ds:uri="21b61124-9aa1-4b0c-a0e7-3f915d955e7c"/>
    <ds:schemaRef ds:uri="5805353f-423f-480f-983e-3e19d9945d2f"/>
  </ds:schemaRefs>
</ds:datastoreItem>
</file>

<file path=customXml/itemProps2.xml><?xml version="1.0" encoding="utf-8"?>
<ds:datastoreItem xmlns:ds="http://schemas.openxmlformats.org/officeDocument/2006/customXml" ds:itemID="{9BA3012F-1F89-4759-B924-D8AE6C5AC35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5805353f-423f-480f-983e-3e19d9945d2f"/>
    <ds:schemaRef ds:uri="21b61124-9aa1-4b0c-a0e7-3f915d955e7c"/>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07FBC50D-F121-4614-85D3-A46EC7341289}">
  <ds:schemaRefs>
    <ds:schemaRef ds:uri="http://schemas.microsoft.com/sharepoint/v3/contenttype/forms"/>
  </ds:schemaRefs>
</ds:datastoreItem>
</file>

<file path=docMetadata/LabelInfo.xml><?xml version="1.0" encoding="utf-8"?>
<clbl:labelList xmlns:clbl="http://schemas.microsoft.com/office/2020/mipLabelMetadata">
  <clbl:label id="{37adc8ff-f4a3-4a14-9c0d-84b4985de0d2}" enabled="1" method="Privileged" siteId="{8331b18d-2d87-48ef-a35f-ac8818ebf9b4}" contentBits="0" removed="0"/>
</clbl:labelList>
</file>

<file path=docProps/app.xml><?xml version="1.0" encoding="utf-8"?>
<Properties xmlns="http://schemas.openxmlformats.org/officeDocument/2006/extended-properties" xmlns:vt="http://schemas.openxmlformats.org/officeDocument/2006/docPropsVTypes">
  <TotalTime>9912</TotalTime>
  <Words>394</Words>
  <Application>Microsoft Office PowerPoint</Application>
  <PresentationFormat>Widescreen</PresentationFormat>
  <Paragraphs>21</Paragraphs>
  <Slides>2</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vt:i4>
      </vt:variant>
    </vt:vector>
  </HeadingPairs>
  <TitlesOfParts>
    <vt:vector size="6" baseType="lpstr">
      <vt:lpstr>Arial</vt:lpstr>
      <vt:lpstr>Arial Narrow</vt:lpstr>
      <vt:lpstr>Calibri</vt:lpstr>
      <vt:lpstr>Office Theme</vt:lpstr>
      <vt:lpstr>PowerPoint Presentation</vt:lpstr>
      <vt:lpstr>PowerPoint Presentation</vt:lpstr>
    </vt:vector>
  </TitlesOfParts>
  <Company>GOMACTech</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GOMACTech MSPPT Template</dc:title>
  <dc:creator>GOMAC</dc:creator>
  <cp:lastModifiedBy>USECHAK, NICHOLAS G CIV USAF AFMC AFRL/RYDI</cp:lastModifiedBy>
  <cp:revision>48</cp:revision>
  <dcterms:created xsi:type="dcterms:W3CDTF">2015-11-19T17:43:58Z</dcterms:created>
  <dcterms:modified xsi:type="dcterms:W3CDTF">2025-09-05T14:10:14Z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0x010100C3FE0E03126CA34E937DCB6DE3E384A4</vt:lpwstr>
  </property>
</Properties>
</file>