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8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88930" autoAdjust="0"/>
  </p:normalViewPr>
  <p:slideViewPr>
    <p:cSldViewPr>
      <p:cViewPr varScale="1">
        <p:scale>
          <a:sx n="63" d="100"/>
          <a:sy n="63" d="100"/>
        </p:scale>
        <p:origin x="940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24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59D057C-C781-10E7-816E-ED4CD880D1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8E5BCC-2636-9BA7-E260-3A5366CD2FA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0C676-2EC2-4B9A-AB72-60C67EF2FF06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29D206-79B7-5280-E668-BEF45A1D884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04885E-B463-392B-A5AC-16406CEA246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74526F-4685-4778-B9F0-FF74A5A67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9767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11FA28-4ABF-468A-A77C-6499CDC2F1AF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E4A84A-AEDB-4C19-93CE-6410AF829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6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2"/>
          <p:cNvSpPr txBox="1">
            <a:spLocks noChangeArrowheads="1"/>
          </p:cNvSpPr>
          <p:nvPr userDrawn="1"/>
        </p:nvSpPr>
        <p:spPr bwMode="auto">
          <a:xfrm>
            <a:off x="6400800" y="3124200"/>
            <a:ext cx="5384800" cy="1143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>
              <a:spcBef>
                <a:spcPct val="0"/>
              </a:spcBef>
              <a:buFontTx/>
              <a:buNone/>
              <a:defRPr/>
            </a:pPr>
            <a:endParaRPr lang="en-US" sz="2000" b="1" i="0" dirty="0">
              <a:effectLst/>
              <a:latin typeface="Arial" pitchFamily="34" charset="0"/>
            </a:endParaRPr>
          </a:p>
        </p:txBody>
      </p:sp>
      <p:sp>
        <p:nvSpPr>
          <p:cNvPr id="1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016000" y="2286000"/>
            <a:ext cx="10160000" cy="1676400"/>
          </a:xfrm>
          <a:prstGeom prst="rect">
            <a:avLst/>
          </a:prstGeom>
        </p:spPr>
        <p:txBody>
          <a:bodyPr anchor="ctr" anchorCtr="0"/>
          <a:lstStyle>
            <a:lvl1pPr algn="ctr">
              <a:buNone/>
              <a:defRPr sz="2800" b="1">
                <a:latin typeface="Arial Narrow" panose="020B0606020202030204" pitchFamily="34" charset="0"/>
                <a:cs typeface="Arial" pitchFamily="34" charset="0"/>
              </a:defRPr>
            </a:lvl1pPr>
            <a:lvl2pPr>
              <a:defRPr sz="2400" b="1">
                <a:latin typeface="Arial" pitchFamily="34" charset="0"/>
                <a:cs typeface="Arial" pitchFamily="34" charset="0"/>
              </a:defRPr>
            </a:lvl2pPr>
            <a:lvl3pPr>
              <a:defRPr sz="2000" b="1">
                <a:latin typeface="Arial" pitchFamily="34" charset="0"/>
                <a:cs typeface="Arial" pitchFamily="34" charset="0"/>
              </a:defRPr>
            </a:lvl3pPr>
            <a:lvl4pPr>
              <a:defRPr sz="1800" b="1">
                <a:latin typeface="Arial" pitchFamily="34" charset="0"/>
                <a:cs typeface="Arial" pitchFamily="34" charset="0"/>
              </a:defRPr>
            </a:lvl4pPr>
            <a:lvl5pPr>
              <a:defRPr sz="1600" b="1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Briefing Title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1016000" y="3962400"/>
            <a:ext cx="10160000" cy="533400"/>
          </a:xfrm>
          <a:prstGeom prst="rect">
            <a:avLst/>
          </a:prstGeom>
        </p:spPr>
        <p:txBody>
          <a:bodyPr anchor="ctr" anchorCtr="0"/>
          <a:lstStyle>
            <a:lvl1pPr algn="ctr">
              <a:buNone/>
              <a:defRPr sz="2000" b="1">
                <a:latin typeface="Arial Narrow" panose="020B0606020202030204" pitchFamily="34" charset="0"/>
                <a:cs typeface="Arial" pitchFamily="34" charset="0"/>
              </a:defRPr>
            </a:lvl1pPr>
            <a:lvl2pPr>
              <a:defRPr sz="2400" b="1">
                <a:latin typeface="Arial" pitchFamily="34" charset="0"/>
                <a:cs typeface="Arial" pitchFamily="34" charset="0"/>
              </a:defRPr>
            </a:lvl2pPr>
            <a:lvl3pPr>
              <a:defRPr sz="2000" b="1">
                <a:latin typeface="Arial" pitchFamily="34" charset="0"/>
                <a:cs typeface="Arial" pitchFamily="34" charset="0"/>
              </a:defRPr>
            </a:lvl3pPr>
            <a:lvl4pPr>
              <a:defRPr sz="1800" b="1">
                <a:latin typeface="Arial" pitchFamily="34" charset="0"/>
                <a:cs typeface="Arial" pitchFamily="34" charset="0"/>
              </a:defRPr>
            </a:lvl4pPr>
            <a:lvl5pPr>
              <a:defRPr sz="1600" b="1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Date: DD MMM YYYY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half" idx="11" hasCustomPrompt="1"/>
          </p:nvPr>
        </p:nvSpPr>
        <p:spPr>
          <a:xfrm>
            <a:off x="1722725" y="4495800"/>
            <a:ext cx="5231362" cy="1676400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000" b="1">
                <a:latin typeface="Arial Narrow" panose="020B0606020202030204" pitchFamily="34" charset="0"/>
                <a:cs typeface="Arial" pitchFamily="34" charset="0"/>
              </a:defRPr>
            </a:lvl1pPr>
            <a:lvl2pPr>
              <a:defRPr sz="2400" b="1">
                <a:latin typeface="Arial" pitchFamily="34" charset="0"/>
                <a:cs typeface="Arial" pitchFamily="34" charset="0"/>
              </a:defRPr>
            </a:lvl2pPr>
            <a:lvl3pPr>
              <a:defRPr sz="2000" b="1">
                <a:latin typeface="Arial" pitchFamily="34" charset="0"/>
                <a:cs typeface="Arial" pitchFamily="34" charset="0"/>
              </a:defRPr>
            </a:lvl3pPr>
            <a:lvl4pPr>
              <a:defRPr sz="1800" b="1">
                <a:latin typeface="Arial" pitchFamily="34" charset="0"/>
                <a:cs typeface="Arial" pitchFamily="34" charset="0"/>
              </a:defRPr>
            </a:lvl4pPr>
            <a:lvl5pPr>
              <a:defRPr sz="1600" b="1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Presenter’s Name</a:t>
            </a:r>
            <a:br>
              <a:rPr lang="en-US" dirty="0"/>
            </a:br>
            <a:r>
              <a:rPr lang="en-US" dirty="0"/>
              <a:t>Company/Organization</a:t>
            </a:r>
          </a:p>
          <a:p>
            <a:pPr lvl="0"/>
            <a:endParaRPr lang="en-US" dirty="0"/>
          </a:p>
        </p:txBody>
      </p:sp>
      <p:pic>
        <p:nvPicPr>
          <p:cNvPr id="2" name="Picture 1" descr="A picture containing logo&#10;&#10;Description automatically generated">
            <a:extLst>
              <a:ext uri="{FF2B5EF4-FFF2-40B4-BE49-F238E27FC236}">
                <a16:creationId xmlns:a16="http://schemas.microsoft.com/office/drawing/2014/main" id="{D3698ADB-C177-355E-1769-6C5D5174DE5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040" y="88277"/>
            <a:ext cx="2192656" cy="2216410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 userDrawn="1"/>
        </p:nvSpPr>
        <p:spPr>
          <a:xfrm>
            <a:off x="166145" y="5751493"/>
            <a:ext cx="1556580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Company</a:t>
            </a:r>
          </a:p>
          <a:p>
            <a:pPr algn="ctr"/>
            <a:r>
              <a:rPr lang="en-US" sz="2800" b="0" cap="none" spc="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Logo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95712B-8396-9FA0-79C7-D900BD5F3F02}"/>
              </a:ext>
            </a:extLst>
          </p:cNvPr>
          <p:cNvSpPr txBox="1"/>
          <p:nvPr userDrawn="1"/>
        </p:nvSpPr>
        <p:spPr>
          <a:xfrm>
            <a:off x="5842866" y="0"/>
            <a:ext cx="4817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CUI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DA4852-4865-17F0-D5C7-36C5F2A6340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957492" y="727502"/>
            <a:ext cx="921850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4800" b="1" dirty="0">
                <a:solidFill>
                  <a:srgbClr val="002060"/>
                </a:solidFill>
                <a:latin typeface="Arial Narrow" panose="020B0606020202030204" pitchFamily="34" charset="0"/>
              </a:rPr>
              <a:t>GOMACTech-2026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AF0921-BB4C-9205-36A6-BF8D609CD48F}"/>
              </a:ext>
            </a:extLst>
          </p:cNvPr>
          <p:cNvSpPr txBox="1"/>
          <p:nvPr userDrawn="1"/>
        </p:nvSpPr>
        <p:spPr>
          <a:xfrm>
            <a:off x="5842866" y="6594081"/>
            <a:ext cx="4817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CUI</a:t>
            </a:r>
          </a:p>
        </p:txBody>
      </p:sp>
    </p:spTree>
    <p:extLst>
      <p:ext uri="{BB962C8B-B14F-4D97-AF65-F5344CB8AC3E}">
        <p14:creationId xmlns:p14="http://schemas.microsoft.com/office/powerpoint/2010/main" val="2155241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l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09600" y="2895601"/>
            <a:ext cx="10972800" cy="1079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1133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91440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914401"/>
            <a:ext cx="6815667" cy="54863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076451"/>
            <a:ext cx="4011084" cy="4324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4692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5102225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914400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668963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154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60486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64060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729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914401"/>
            <a:ext cx="53848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1"/>
            <a:ext cx="53848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98092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914400"/>
            <a:ext cx="5384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399"/>
            <a:ext cx="5384800" cy="26669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0"/>
          </p:nvPr>
        </p:nvSpPr>
        <p:spPr>
          <a:xfrm>
            <a:off x="609600" y="3733800"/>
            <a:ext cx="5384800" cy="26670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6197600" y="3733799"/>
            <a:ext cx="5384800" cy="266700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2792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3733800"/>
            <a:ext cx="10972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914400"/>
            <a:ext cx="10972800" cy="266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9562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914400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554163"/>
            <a:ext cx="5386917" cy="48466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914400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554163"/>
            <a:ext cx="5389033" cy="48466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3965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2887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895600"/>
            <a:ext cx="10972800" cy="11430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000" b="1" baseline="0">
                <a:latin typeface="Arial Narrow" panose="020B0606020202030204" pitchFamily="34" charset="0"/>
                <a:cs typeface="Arial" pitchFamily="34" charset="0"/>
              </a:defRPr>
            </a:lvl1pPr>
          </a:lstStyle>
          <a:p>
            <a:r>
              <a:rPr lang="en-US" dirty="0"/>
              <a:t>[Intentionally Left Blank]</a:t>
            </a:r>
          </a:p>
        </p:txBody>
      </p:sp>
    </p:spTree>
    <p:extLst>
      <p:ext uri="{BB962C8B-B14F-4D97-AF65-F5344CB8AC3E}">
        <p14:creationId xmlns:p14="http://schemas.microsoft.com/office/powerpoint/2010/main" val="2328132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6575"/>
            <a:ext cx="10058400" cy="685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914400"/>
            <a:ext cx="10972800" cy="54687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Box 49"/>
          <p:cNvSpPr txBox="1">
            <a:spLocks noChangeArrowheads="1"/>
          </p:cNvSpPr>
          <p:nvPr userDrawn="1"/>
        </p:nvSpPr>
        <p:spPr bwMode="auto">
          <a:xfrm>
            <a:off x="9753600" y="6550224"/>
            <a:ext cx="2438400" cy="30777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spAutoFit/>
          </a:bodyPr>
          <a:lstStyle/>
          <a:p>
            <a:pPr algn="r">
              <a:spcBef>
                <a:spcPct val="50000"/>
              </a:spcBef>
            </a:pPr>
            <a:fld id="{FECCACFC-A1DF-4E05-81FF-9C3E99D1E2C5}" type="slidenum">
              <a:rPr lang="en-US" sz="1400" b="0">
                <a:latin typeface="Arial Narrow" panose="020B0606020202030204" pitchFamily="34" charset="0"/>
                <a:cs typeface="Arial" pitchFamily="34" charset="0"/>
              </a:rPr>
              <a:pPr algn="r">
                <a:spcBef>
                  <a:spcPct val="50000"/>
                </a:spcBef>
              </a:pPr>
              <a:t>‹#›</a:t>
            </a:fld>
            <a:endParaRPr lang="en-US" sz="1400" b="0" dirty="0">
              <a:latin typeface="Arial Narrow" panose="020B0606020202030204" pitchFamily="34" charset="0"/>
              <a:cs typeface="Arial" pitchFamily="34" charset="0"/>
            </a:endParaRPr>
          </a:p>
        </p:txBody>
      </p:sp>
      <p:pic>
        <p:nvPicPr>
          <p:cNvPr id="6" name="Picture 5" descr="A picture containing logo&#10;&#10;Description automatically generated">
            <a:extLst>
              <a:ext uri="{FF2B5EF4-FFF2-40B4-BE49-F238E27FC236}">
                <a16:creationId xmlns:a16="http://schemas.microsoft.com/office/drawing/2014/main" id="{B8DF81FD-B53F-1217-29A0-56B46A1E0E1B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" y="-2416"/>
            <a:ext cx="673301" cy="680596"/>
          </a:xfrm>
          <a:prstGeom prst="rect">
            <a:avLst/>
          </a:prstGeom>
          <a:noFill/>
        </p:spPr>
      </p:pic>
      <p:cxnSp>
        <p:nvCxnSpPr>
          <p:cNvPr id="17" name="AutoShape 7"/>
          <p:cNvCxnSpPr>
            <a:cxnSpLocks noChangeShapeType="1"/>
          </p:cNvCxnSpPr>
          <p:nvPr userDrawn="1"/>
        </p:nvCxnSpPr>
        <p:spPr bwMode="auto">
          <a:xfrm>
            <a:off x="0" y="695660"/>
            <a:ext cx="12192000" cy="0"/>
          </a:xfrm>
          <a:prstGeom prst="straightConnector1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</p:cxnSp>
      <p:sp>
        <p:nvSpPr>
          <p:cNvPr id="10" name="Rectangle 9"/>
          <p:cNvSpPr/>
          <p:nvPr userDrawn="1"/>
        </p:nvSpPr>
        <p:spPr>
          <a:xfrm>
            <a:off x="11125200" y="18288"/>
            <a:ext cx="106232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800" b="0" cap="none" spc="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Company</a:t>
            </a:r>
          </a:p>
          <a:p>
            <a:pPr algn="ctr"/>
            <a:r>
              <a:rPr lang="en-US" sz="1800" b="0" cap="none" spc="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Logo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76200" y="6596390"/>
            <a:ext cx="32159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2026 </a:t>
            </a:r>
            <a:r>
              <a:rPr lang="en-US" sz="1000" dirty="0" err="1"/>
              <a:t>GOMACTech</a:t>
            </a:r>
            <a:r>
              <a:rPr lang="en-US" sz="1000" baseline="0" dirty="0"/>
              <a:t>  |  &lt;Date of Presentation e.g. 11 MAR 2026&gt;</a:t>
            </a:r>
            <a:endParaRPr lang="en-US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C6C383-D41A-5557-E417-3C2C2BCE1EE9}"/>
              </a:ext>
            </a:extLst>
          </p:cNvPr>
          <p:cNvSpPr txBox="1"/>
          <p:nvPr userDrawn="1"/>
        </p:nvSpPr>
        <p:spPr>
          <a:xfrm>
            <a:off x="5877029" y="0"/>
            <a:ext cx="4379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CUI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360E7C-26B4-DFE0-76AD-E19ABB8E8ED3}"/>
              </a:ext>
            </a:extLst>
          </p:cNvPr>
          <p:cNvSpPr txBox="1"/>
          <p:nvPr userDrawn="1"/>
        </p:nvSpPr>
        <p:spPr>
          <a:xfrm>
            <a:off x="5877029" y="6594081"/>
            <a:ext cx="4379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CUI</a:t>
            </a:r>
          </a:p>
        </p:txBody>
      </p:sp>
    </p:spTree>
    <p:extLst>
      <p:ext uri="{BB962C8B-B14F-4D97-AF65-F5344CB8AC3E}">
        <p14:creationId xmlns:p14="http://schemas.microsoft.com/office/powerpoint/2010/main" val="1511513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2" r:id="rId5"/>
    <p:sldLayoutId id="2147483661" r:id="rId6"/>
    <p:sldLayoutId id="2147483653" r:id="rId7"/>
    <p:sldLayoutId id="2147483654" r:id="rId8"/>
    <p:sldLayoutId id="2147483655" r:id="rId9"/>
    <p:sldLayoutId id="2147483660" r:id="rId10"/>
    <p:sldLayoutId id="2147483656" r:id="rId11"/>
    <p:sldLayoutId id="2147483657" r:id="rId12"/>
    <p:sldLayoutId id="2147483658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9F4FDD-9B09-4664-3686-92C71069F5C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4BBAE99-ADE7-4C01-BE9E-73EA281F32EB}"/>
              </a:ext>
            </a:extLst>
          </p:cNvPr>
          <p:cNvSpPr>
            <a:spLocks noGrp="1"/>
          </p:cNvSpPr>
          <p:nvPr>
            <p:ph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296EE3-21CF-8368-B0EF-C5FC4D857706}"/>
              </a:ext>
            </a:extLst>
          </p:cNvPr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DEF78AA6-8464-3C2C-EC4B-47B5F1B252F9}"/>
              </a:ext>
            </a:extLst>
          </p:cNvPr>
          <p:cNvSpPr txBox="1">
            <a:spLocks/>
          </p:cNvSpPr>
          <p:nvPr/>
        </p:nvSpPr>
        <p:spPr>
          <a:xfrm>
            <a:off x="8572500" y="5638800"/>
            <a:ext cx="3390900" cy="973355"/>
          </a:xfrm>
          <a:prstGeom prst="rect">
            <a:avLst/>
          </a:prstGeom>
          <a:ln>
            <a:solidFill>
              <a:srgbClr val="111C4E"/>
            </a:solidFill>
          </a:ln>
        </p:spPr>
        <p:txBody>
          <a:bodyPr vert="horz" lIns="91440" tIns="45720" rIns="91440" bIns="45720" rtlCol="0" anchor="ctr">
            <a:normAutofit fontScale="925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kern="1200">
                <a:solidFill>
                  <a:srgbClr val="111C4E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-"/>
              <a:defRPr sz="1200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-"/>
              <a:defRPr sz="1200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-"/>
              <a:defRPr sz="1200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alibri" panose="020F0502020204030204" pitchFamily="34" charset="0"/>
              <a:buChar char="-"/>
              <a:defRPr sz="1200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</a:rPr>
              <a:t>Controlled By: </a:t>
            </a:r>
            <a:r>
              <a:rPr lang="en-US" dirty="0">
                <a:solidFill>
                  <a:srgbClr val="FF0000"/>
                </a:solidFill>
              </a:rPr>
              <a:t>&lt;Gov Agency&gt;</a:t>
            </a:r>
          </a:p>
          <a:p>
            <a:r>
              <a:rPr lang="en-US" b="1" dirty="0">
                <a:solidFill>
                  <a:schemeClr val="tx1"/>
                </a:solidFill>
              </a:rPr>
              <a:t>Controlled By: </a:t>
            </a:r>
            <a:r>
              <a:rPr lang="en-US" dirty="0">
                <a:solidFill>
                  <a:srgbClr val="FF0000"/>
                </a:solidFill>
              </a:rPr>
              <a:t>&lt;Lower-level Gov Agency/Gov Department&gt;</a:t>
            </a:r>
          </a:p>
          <a:p>
            <a:r>
              <a:rPr lang="en-US" b="1" dirty="0">
                <a:solidFill>
                  <a:schemeClr val="tx1"/>
                </a:solidFill>
              </a:rPr>
              <a:t>CUI Category: </a:t>
            </a:r>
            <a:r>
              <a:rPr lang="en-US" dirty="0">
                <a:solidFill>
                  <a:schemeClr val="tx1"/>
                </a:solidFill>
              </a:rPr>
              <a:t>CTI</a:t>
            </a:r>
          </a:p>
          <a:p>
            <a:r>
              <a:rPr lang="en-US" b="1" dirty="0">
                <a:solidFill>
                  <a:schemeClr val="tx1"/>
                </a:solidFill>
              </a:rPr>
              <a:t>Distribution/Dissemination Control: </a:t>
            </a:r>
            <a:r>
              <a:rPr lang="en-US" dirty="0">
                <a:solidFill>
                  <a:schemeClr val="tx1"/>
                </a:solidFill>
              </a:rPr>
              <a:t>FEDCON</a:t>
            </a:r>
          </a:p>
          <a:p>
            <a:r>
              <a:rPr lang="en-US" b="1" dirty="0">
                <a:solidFill>
                  <a:schemeClr val="tx1"/>
                </a:solidFill>
              </a:rPr>
              <a:t>POC:</a:t>
            </a:r>
            <a:r>
              <a:rPr lang="en-US" b="0" dirty="0">
                <a:solidFill>
                  <a:schemeClr val="tx1"/>
                </a:solidFill>
              </a:rPr>
              <a:t> </a:t>
            </a:r>
            <a:r>
              <a:rPr lang="en-US" b="0" dirty="0">
                <a:solidFill>
                  <a:srgbClr val="FF0000"/>
                </a:solidFill>
              </a:rPr>
              <a:t>&lt;Gov POC Name&gt;, &lt;Gov POC Email&gt;</a:t>
            </a:r>
          </a:p>
        </p:txBody>
      </p:sp>
    </p:spTree>
    <p:extLst>
      <p:ext uri="{BB962C8B-B14F-4D97-AF65-F5344CB8AC3E}">
        <p14:creationId xmlns:p14="http://schemas.microsoft.com/office/powerpoint/2010/main" val="1284598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This template is for </a:t>
            </a:r>
            <a:r>
              <a:rPr lang="en-US" dirty="0">
                <a:solidFill>
                  <a:srgbClr val="FF0000"/>
                </a:solidFill>
              </a:rPr>
              <a:t>CTI Controlled Unclassified Information (CUI)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The </a:t>
            </a:r>
            <a:r>
              <a:rPr lang="en-US" b="1" dirty="0"/>
              <a:t>CUI</a:t>
            </a:r>
            <a:r>
              <a:rPr lang="en-US" dirty="0"/>
              <a:t> marking is to be used on the top and bottom of each slide.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NOTE: this Template contains no CUI and is only CUI marked to expedite slide creation</a:t>
            </a:r>
            <a:r>
              <a:rPr lang="en-US" b="1">
                <a:solidFill>
                  <a:srgbClr val="FF0000"/>
                </a:solidFill>
              </a:rPr>
              <a:t>.  Also </a:t>
            </a:r>
            <a:r>
              <a:rPr lang="en-US" b="1" dirty="0">
                <a:solidFill>
                  <a:srgbClr val="FF0000"/>
                </a:solidFill>
              </a:rPr>
              <a:t>note that other CUI markings are permissible provided they allow for distribution under “FEDCON” or “Distribution Statement: C”.</a:t>
            </a:r>
          </a:p>
          <a:p>
            <a:pPr lvl="1"/>
            <a:endParaRPr lang="en-US" dirty="0"/>
          </a:p>
          <a:p>
            <a:r>
              <a:rPr lang="en-US" dirty="0"/>
              <a:t>Please be sure that the year on the title slide and slide master reflect the year of GOMAC the presentation will be given. (e.g. 2026)</a:t>
            </a:r>
          </a:p>
          <a:p>
            <a:pPr lvl="1"/>
            <a:r>
              <a:rPr lang="en-US" dirty="0"/>
              <a:t>In MSPPT 365 (Version 2406), click on the ‘View’ ribbon tab then the ‘Slide Master’ button.</a:t>
            </a:r>
          </a:p>
          <a:p>
            <a:pPr lvl="1"/>
            <a:endParaRPr lang="en-US" dirty="0"/>
          </a:p>
          <a:p>
            <a:r>
              <a:rPr lang="en-US" dirty="0">
                <a:effectLst/>
              </a:rPr>
              <a:t>Be aware of what proprietary and CUI information you are sharing as </a:t>
            </a:r>
            <a:r>
              <a:rPr lang="en-US" dirty="0" err="1">
                <a:effectLst/>
              </a:rPr>
              <a:t>GOMACTech’s</a:t>
            </a:r>
            <a:r>
              <a:rPr lang="en-US" dirty="0">
                <a:effectLst/>
              </a:rPr>
              <a:t> audience comprises U.S. citizens and U.S. permanent residents.</a:t>
            </a:r>
          </a:p>
          <a:p>
            <a:endParaRPr lang="en-US" dirty="0"/>
          </a:p>
          <a:p>
            <a:r>
              <a:rPr lang="en-US" dirty="0"/>
              <a:t>For further guidance, please refer to “Information Markings Guidance: Markings for </a:t>
            </a:r>
            <a:r>
              <a:rPr lang="en-US" dirty="0" err="1"/>
              <a:t>GOMACTech</a:t>
            </a:r>
            <a:r>
              <a:rPr lang="en-US" dirty="0"/>
              <a:t> Papers” found alongside the conference templates.</a:t>
            </a:r>
          </a:p>
        </p:txBody>
      </p:sp>
    </p:spTree>
    <p:extLst>
      <p:ext uri="{BB962C8B-B14F-4D97-AF65-F5344CB8AC3E}">
        <p14:creationId xmlns:p14="http://schemas.microsoft.com/office/powerpoint/2010/main" val="1839631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 Narrow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1b61124-9aa1-4b0c-a0e7-3f915d955e7c" xsi:nil="true"/>
    <lcf76f155ced4ddcb4097134ff3c332f xmlns="5805353f-423f-480f-983e-3e19d9945d2f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FE0E03126CA34E937DCB6DE3E384A4" ma:contentTypeVersion="18" ma:contentTypeDescription="Create a new document." ma:contentTypeScope="" ma:versionID="f3723c533f198d02d8a05890d7e2f6fa">
  <xsd:schema xmlns:xsd="http://www.w3.org/2001/XMLSchema" xmlns:xs="http://www.w3.org/2001/XMLSchema" xmlns:p="http://schemas.microsoft.com/office/2006/metadata/properties" xmlns:ns2="5805353f-423f-480f-983e-3e19d9945d2f" xmlns:ns3="21b61124-9aa1-4b0c-a0e7-3f915d955e7c" targetNamespace="http://schemas.microsoft.com/office/2006/metadata/properties" ma:root="true" ma:fieldsID="5c6ff6f46df5601c85f45474463cf254" ns2:_="" ns3:_="">
    <xsd:import namespace="5805353f-423f-480f-983e-3e19d9945d2f"/>
    <xsd:import namespace="21b61124-9aa1-4b0c-a0e7-3f915d955e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05353f-423f-480f-983e-3e19d9945d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fe1492c-afcc-44bd-a6e6-77057cb467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b61124-9aa1-4b0c-a0e7-3f915d955e7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e51404f-418e-42dd-a2ec-f21ee543b674}" ma:internalName="TaxCatchAll" ma:showField="CatchAllData" ma:web="21b61124-9aa1-4b0c-a0e7-3f915d955e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9101AB-05E0-43B4-88BA-7E0FD7A3856F}">
  <ds:schemaRefs>
    <ds:schemaRef ds:uri="http://schemas.microsoft.com/office/2006/metadata/properties"/>
    <ds:schemaRef ds:uri="http://schemas.microsoft.com/office/infopath/2007/PartnerControls"/>
    <ds:schemaRef ds:uri="21b61124-9aa1-4b0c-a0e7-3f915d955e7c"/>
    <ds:schemaRef ds:uri="5805353f-423f-480f-983e-3e19d9945d2f"/>
  </ds:schemaRefs>
</ds:datastoreItem>
</file>

<file path=customXml/itemProps2.xml><?xml version="1.0" encoding="utf-8"?>
<ds:datastoreItem xmlns:ds="http://schemas.openxmlformats.org/officeDocument/2006/customXml" ds:itemID="{9BA3012F-1F89-4759-B924-D8AE6C5AC3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05353f-423f-480f-983e-3e19d9945d2f"/>
    <ds:schemaRef ds:uri="21b61124-9aa1-4b0c-a0e7-3f915d955e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7FBC50D-F121-4614-85D3-A46EC734128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adc8ff-f4a3-4a14-9c0d-84b4985de0d2}" enabled="1" method="Privileged" siteId="{8331b18d-2d87-48ef-a35f-ac8818ebf9b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9913</TotalTime>
  <Words>213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Narrow</vt:lpstr>
      <vt:lpstr>Calibri</vt:lpstr>
      <vt:lpstr>Office Theme</vt:lpstr>
      <vt:lpstr>PowerPoint Presentation</vt:lpstr>
      <vt:lpstr>PowerPoint Presentation</vt:lpstr>
    </vt:vector>
  </TitlesOfParts>
  <Company>GOMACTech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GOMACTech MSPPT Template</dc:title>
  <dc:creator>GOMAC</dc:creator>
  <cp:lastModifiedBy>USECHAK, NICHOLAS G CIV USAF AFMC AFRL/RYDI</cp:lastModifiedBy>
  <cp:revision>49</cp:revision>
  <dcterms:created xsi:type="dcterms:W3CDTF">2015-11-19T17:43:58Z</dcterms:created>
  <dcterms:modified xsi:type="dcterms:W3CDTF">2025-09-05T14:06:45Z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0x010100C3FE0E03126CA34E937DCB6DE3E384A4</vt:lpwstr>
  </property>
</Properties>
</file>